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725" y="53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95855" units="1/cm"/>
          <inkml:channelProperty channel="T" name="resolution" value="1" units="1/dev"/>
        </inkml:channelProperties>
      </inkml:inkSource>
      <inkml:timestamp xml:id="ts0" timeString="2025-04-24T18:06:48.09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9084 6174 0,'18'0'390,"35"0"-374,-1 0-16,-16 0 0,-1 0 16,71 0-1,-71 0 1,36 0 15,-54 0-15,1 0-1,17 0 1,-17-18 0,0 18-1,-1 0 32,1 0-16,-1 0-31,1 0 16,0 0 0,-1 0 15,19 0 31,-19 0-46,19 0 0,-1 0-1,-18 0 1,19 0 0,-19 0 15,1 0-16,17 0 1,-17 0 0,35 0-1,-35 0-15,-1 0 16,1 0-16,-1 0 16,1 0-16,0 0 15,17 0 1,-17 0-1,17 0 1,-17 0 0,-1 0-16,1 0 15,-1 0 1,19 0 0,-1 0-1,0 0 16,1 0 16,-1 0-31,-18 0 31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95855" units="1/cm"/>
          <inkml:channelProperty channel="T" name="resolution" value="1" units="1/dev"/>
        </inkml:channelProperties>
      </inkml:inkSource>
      <inkml:timestamp xml:id="ts0" timeString="2025-04-24T18:06:53.41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9013 9772 0,'18'0'250,"17"0"-219,1 0-15,17 0 0,52 0-1,-87 0-15,0 0 16,17 0 0,-17 0-16,-1 0 31,19 0-16,-1 0 1,0 0 0,18 0 15,-18 0-15,1 0-16,16 0 31,-16 0-16,-19 0-15,1 0 16,17 0 0,-17 0-1,0 0 1,17 0 15,-18 0 0,1 0-31,17 0 32,1 0-32,-19 0 15,54 0 1,-36 0 0,-17 0-1,-1 0-15,1 0 31,0 0-15,-1 0 15,19 0-15,-19 0 0,19 18 15,-19-18 0,1 0-15,-1 17 15,19 1 16,-19-18-32,19 0 17,-19 0-1,1 0 0,0 17-15,-18 1 46,17-18-30,1 0 14,-1 0 1,1 18 0,0-18 0,-18-18 1328,0 0-1328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95855" units="1/cm"/>
          <inkml:channelProperty channel="T" name="resolution" value="1" units="1/dev"/>
        </inkml:channelProperties>
      </inkml:inkSource>
      <inkml:timestamp xml:id="ts0" timeString="2025-04-24T18:07:02.90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8908 6227 0,'35'0'234,"177"0"-218,-160 0-1,-16 0-15,-1 0 16,0 0-16,1 0 31,-19 0 0,1 0-31,0 0 16,52 0 0,-52 0-1,-1 0-15,19 0 32,-19 0-1,1 0-16,0 0 1,-1 0 15,18 0-31,-17 0 16,17 0 15,-17 0 0,35 0 1,-18 0-17,18 0 17,-35 0-17,17 0 1,-17 0-1,-1 0 1,1 0-16,0 0 16,-1 0-1,1 0 1,35 0 0,0 0-16,0 0 0,-18 0 31,-17 0 47,17 0 0,-18 0-62,1 0-1,0 0 32,-1 0 47,1 0-47,0 0 31,-1 0-62,1 0 15,0 0 0,-1 0-15,1 0 31,-1 0-16,1 0-16,0 0 48,-1 0-47,1 0 46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95855" units="1/cm"/>
          <inkml:channelProperty channel="T" name="resolution" value="1" units="1/dev"/>
        </inkml:channelProperties>
      </inkml:inkSource>
      <inkml:timestamp xml:id="ts0" timeString="2025-04-24T18:07:10.88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8890 12294 0,'18'0'234,"-1"0"-203,1 0-15,0 0 15,34 0-15,-34 0-16,17 0 15,-17-17-15,0 17 16,17 0 15,0 0 1,-17 0-17,17 0 16,18 0-15,-35 0 0,17 0-16,18 0 15,-35 0 17,17 0-32,-18 0 31,1 0-16,35 0 1,-35 0-16,17 0 16,-17 0-16,17 0 15,0 0-15,-17 0 16,17 0 0,-17-18-16,-1 18 15,19 0 1,-19 0 15,1 0-15,-1 0-1,1 0 17,0 0-1,-1 0 31,1 0-46,0 0-16,-1 0 16,1 0 15,0 0-16,-1 0-15,1 0 32,17 0-17,0 0 17,-17 0 14,17 18-14,-17-18-17,0 0 17,-1 0-17,19 0 16,-19 0 32,1 17-16,-1-17 93,1 0-124,17 0 47,-17 0-48,0 0 48,-1 18-48,1-18 32,0 18 297,-1-18-328,1 17-1,-1 1 1,-34-18 671,-54 0-640,54 0-31,-19 0-16,-34 17 15,17-17 1,35 18 0,1-18 15,-1 18-31,0-18 16,-35 0 15,1 35-16,34-35 1,0 0 0,18 18-1,-17-18-15,-1 0 0,0 0 32,1 17-1,-1-17-16,0 18 1,1 0 15,-19-18 1,19 0-17,-1 0 16,1 17-15,-1-17 15,-17 0 16,35 18 0,-18-18-31,0 0-16,1 0 0,-1 0 62,0 0-46,1 0 62,-1 0-31,-17 0 0,17 0-16,-17 0 0,0 0 0,17 0-15,0 0 15,1 0 1,-18 0-1,17 0-16,0 0 17,1 0-1,-1 0-15,0-18 15,1 18-16,-1-17 32,0 17-31,-17 0-16,17-18 16,1 18-16,-1 0 15,1-18 1,-1 18 46,0-17-30,1 17-17,-1-18 1,0 18-1,1 0 64,-1 0-17,0 0 532,1 0-344,-1 0-235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1" i="0">
                <a:solidFill>
                  <a:schemeClr val="tx1"/>
                </a:solidFill>
                <a:latin typeface="Nirmala UI"/>
                <a:cs typeface="Nirmala U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rgbClr val="112D4E"/>
                </a:solidFill>
                <a:latin typeface="Palatino Linotype"/>
                <a:cs typeface="Palatino Linotype"/>
              </a:defRPr>
            </a:lvl1pPr>
          </a:lstStyle>
          <a:p>
            <a:pPr marL="12700">
              <a:lnSpc>
                <a:spcPts val="1590"/>
              </a:lnSpc>
            </a:pPr>
            <a:r>
              <a:rPr dirty="0"/>
              <a:t>Peer</a:t>
            </a:r>
            <a:r>
              <a:rPr spc="-40" dirty="0"/>
              <a:t> </a:t>
            </a:r>
            <a:r>
              <a:rPr dirty="0"/>
              <a:t>Review</a:t>
            </a:r>
            <a:r>
              <a:rPr spc="-30" dirty="0"/>
              <a:t> </a:t>
            </a:r>
            <a:r>
              <a:rPr dirty="0"/>
              <a:t>Board,</a:t>
            </a:r>
            <a:r>
              <a:rPr spc="-35" dirty="0"/>
              <a:t> </a:t>
            </a:r>
            <a:r>
              <a:rPr spc="-20" dirty="0"/>
              <a:t>ICAI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079590" y="99588"/>
            <a:ext cx="1066751" cy="834055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0750" y="50"/>
            <a:ext cx="879808" cy="979580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0" y="1176349"/>
            <a:ext cx="11701145" cy="5350510"/>
          </a:xfrm>
          <a:custGeom>
            <a:avLst/>
            <a:gdLst/>
            <a:ahLst/>
            <a:cxnLst/>
            <a:rect l="l" t="t" r="r" b="b"/>
            <a:pathLst>
              <a:path w="11701145" h="5350509">
                <a:moveTo>
                  <a:pt x="8908034" y="5304358"/>
                </a:moveTo>
                <a:lnTo>
                  <a:pt x="0" y="5304358"/>
                </a:lnTo>
                <a:lnTo>
                  <a:pt x="0" y="5350065"/>
                </a:lnTo>
                <a:lnTo>
                  <a:pt x="8908034" y="5350065"/>
                </a:lnTo>
                <a:lnTo>
                  <a:pt x="8908034" y="5304358"/>
                </a:lnTo>
                <a:close/>
              </a:path>
              <a:path w="11701145" h="5350509">
                <a:moveTo>
                  <a:pt x="11700980" y="0"/>
                </a:moveTo>
                <a:lnTo>
                  <a:pt x="499325" y="0"/>
                </a:lnTo>
                <a:lnTo>
                  <a:pt x="499325" y="362254"/>
                </a:lnTo>
                <a:lnTo>
                  <a:pt x="11700980" y="362254"/>
                </a:lnTo>
                <a:lnTo>
                  <a:pt x="11700980" y="0"/>
                </a:lnTo>
                <a:close/>
              </a:path>
            </a:pathLst>
          </a:custGeom>
          <a:solidFill>
            <a:srgbClr val="112D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499325" y="1176350"/>
            <a:ext cx="11202035" cy="362585"/>
          </a:xfrm>
          <a:custGeom>
            <a:avLst/>
            <a:gdLst/>
            <a:ahLst/>
            <a:cxnLst/>
            <a:rect l="l" t="t" r="r" b="b"/>
            <a:pathLst>
              <a:path w="11202035" h="362584">
                <a:moveTo>
                  <a:pt x="0" y="362254"/>
                </a:moveTo>
                <a:lnTo>
                  <a:pt x="11201654" y="362254"/>
                </a:lnTo>
                <a:lnTo>
                  <a:pt x="11201654" y="0"/>
                </a:lnTo>
                <a:lnTo>
                  <a:pt x="0" y="0"/>
                </a:lnTo>
                <a:lnTo>
                  <a:pt x="0" y="362254"/>
                </a:lnTo>
                <a:close/>
              </a:path>
            </a:pathLst>
          </a:custGeom>
          <a:ln w="12700">
            <a:solidFill>
              <a:srgbClr val="172C5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" name="bg object 2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90981" y="1490103"/>
            <a:ext cx="11201654" cy="5036312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chemeClr val="tx1"/>
                </a:solidFill>
                <a:latin typeface="Nirmala UI"/>
                <a:cs typeface="Nirmala U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rgbClr val="112D4E"/>
                </a:solidFill>
                <a:latin typeface="Palatino Linotype"/>
                <a:cs typeface="Palatino Linotype"/>
              </a:defRPr>
            </a:lvl1pPr>
          </a:lstStyle>
          <a:p>
            <a:pPr marL="12700">
              <a:lnSpc>
                <a:spcPts val="1590"/>
              </a:lnSpc>
            </a:pPr>
            <a:r>
              <a:rPr dirty="0"/>
              <a:t>Peer</a:t>
            </a:r>
            <a:r>
              <a:rPr spc="-40" dirty="0"/>
              <a:t> </a:t>
            </a:r>
            <a:r>
              <a:rPr dirty="0"/>
              <a:t>Review</a:t>
            </a:r>
            <a:r>
              <a:rPr spc="-30" dirty="0"/>
              <a:t> </a:t>
            </a:r>
            <a:r>
              <a:rPr dirty="0"/>
              <a:t>Board,</a:t>
            </a:r>
            <a:r>
              <a:rPr spc="-35" dirty="0"/>
              <a:t> </a:t>
            </a:r>
            <a:r>
              <a:rPr spc="-20" dirty="0"/>
              <a:t>ICAI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chemeClr val="tx1"/>
                </a:solidFill>
                <a:latin typeface="Nirmala UI"/>
                <a:cs typeface="Nirmala U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rgbClr val="112D4E"/>
                </a:solidFill>
                <a:latin typeface="Palatino Linotype"/>
                <a:cs typeface="Palatino Linotype"/>
              </a:defRPr>
            </a:lvl1pPr>
          </a:lstStyle>
          <a:p>
            <a:pPr marL="12700">
              <a:lnSpc>
                <a:spcPts val="1590"/>
              </a:lnSpc>
            </a:pPr>
            <a:r>
              <a:rPr dirty="0"/>
              <a:t>Peer</a:t>
            </a:r>
            <a:r>
              <a:rPr spc="-40" dirty="0"/>
              <a:t> </a:t>
            </a:r>
            <a:r>
              <a:rPr dirty="0"/>
              <a:t>Review</a:t>
            </a:r>
            <a:r>
              <a:rPr spc="-30" dirty="0"/>
              <a:t> </a:t>
            </a:r>
            <a:r>
              <a:rPr dirty="0"/>
              <a:t>Board,</a:t>
            </a:r>
            <a:r>
              <a:rPr spc="-35" dirty="0"/>
              <a:t> </a:t>
            </a:r>
            <a:r>
              <a:rPr spc="-20" dirty="0"/>
              <a:t>ICAI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4/24/2025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chemeClr val="tx1"/>
                </a:solidFill>
                <a:latin typeface="Nirmala UI"/>
                <a:cs typeface="Nirmala U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rgbClr val="112D4E"/>
                </a:solidFill>
                <a:latin typeface="Palatino Linotype"/>
                <a:cs typeface="Palatino Linotype"/>
              </a:defRPr>
            </a:lvl1pPr>
          </a:lstStyle>
          <a:p>
            <a:pPr marL="12700">
              <a:lnSpc>
                <a:spcPts val="1590"/>
              </a:lnSpc>
            </a:pPr>
            <a:r>
              <a:rPr dirty="0"/>
              <a:t>Peer</a:t>
            </a:r>
            <a:r>
              <a:rPr spc="-40" dirty="0"/>
              <a:t> </a:t>
            </a:r>
            <a:r>
              <a:rPr dirty="0"/>
              <a:t>Review</a:t>
            </a:r>
            <a:r>
              <a:rPr spc="-30" dirty="0"/>
              <a:t> </a:t>
            </a:r>
            <a:r>
              <a:rPr dirty="0"/>
              <a:t>Board,</a:t>
            </a:r>
            <a:r>
              <a:rPr spc="-35" dirty="0"/>
              <a:t> </a:t>
            </a:r>
            <a:r>
              <a:rPr spc="-20" dirty="0"/>
              <a:t>ICAI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4/24/2025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rgbClr val="112D4E"/>
                </a:solidFill>
                <a:latin typeface="Palatino Linotype"/>
                <a:cs typeface="Palatino Linotype"/>
              </a:defRPr>
            </a:lvl1pPr>
          </a:lstStyle>
          <a:p>
            <a:pPr marL="12700">
              <a:lnSpc>
                <a:spcPts val="1590"/>
              </a:lnSpc>
            </a:pPr>
            <a:r>
              <a:rPr dirty="0"/>
              <a:t>Peer</a:t>
            </a:r>
            <a:r>
              <a:rPr spc="-40" dirty="0"/>
              <a:t> </a:t>
            </a:r>
            <a:r>
              <a:rPr dirty="0"/>
              <a:t>Review</a:t>
            </a:r>
            <a:r>
              <a:rPr spc="-30" dirty="0"/>
              <a:t> </a:t>
            </a:r>
            <a:r>
              <a:rPr dirty="0"/>
              <a:t>Board,</a:t>
            </a:r>
            <a:r>
              <a:rPr spc="-35" dirty="0"/>
              <a:t> </a:t>
            </a:r>
            <a:r>
              <a:rPr spc="-20" dirty="0"/>
              <a:t>ICAI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4/24/2025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1079590" y="99588"/>
            <a:ext cx="1066751" cy="834055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0750" y="50"/>
            <a:ext cx="879808" cy="979580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0" y="-50"/>
            <a:ext cx="1146416" cy="114863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087114" y="-4749"/>
            <a:ext cx="2159635" cy="2089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1" i="0">
                <a:solidFill>
                  <a:schemeClr val="tx1"/>
                </a:solidFill>
                <a:latin typeface="Nirmala UI"/>
                <a:cs typeface="Nirmala U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9157207" y="6384827"/>
            <a:ext cx="2346959" cy="2317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 i="0">
                <a:solidFill>
                  <a:srgbClr val="112D4E"/>
                </a:solidFill>
                <a:latin typeface="Palatino Linotype"/>
                <a:cs typeface="Palatino Linotype"/>
              </a:defRPr>
            </a:lvl1pPr>
          </a:lstStyle>
          <a:p>
            <a:pPr marL="12700">
              <a:lnSpc>
                <a:spcPts val="1590"/>
              </a:lnSpc>
            </a:pPr>
            <a:r>
              <a:rPr dirty="0"/>
              <a:t>Peer</a:t>
            </a:r>
            <a:r>
              <a:rPr spc="-40" dirty="0"/>
              <a:t> </a:t>
            </a:r>
            <a:r>
              <a:rPr dirty="0"/>
              <a:t>Review</a:t>
            </a:r>
            <a:r>
              <a:rPr spc="-30" dirty="0"/>
              <a:t> </a:t>
            </a:r>
            <a:r>
              <a:rPr dirty="0"/>
              <a:t>Board,</a:t>
            </a:r>
            <a:r>
              <a:rPr spc="-35" dirty="0"/>
              <a:t> </a:t>
            </a:r>
            <a:r>
              <a:rPr spc="-20" dirty="0"/>
              <a:t>ICAI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0.png"/><Relationship Id="rId4" Type="http://schemas.openxmlformats.org/officeDocument/2006/relationships/customXml" Target="../ink/ink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2.png"/><Relationship Id="rId4" Type="http://schemas.openxmlformats.org/officeDocument/2006/relationships/customXml" Target="../ink/ink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7.jpg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9.jpg"/><Relationship Id="rId5" Type="http://schemas.openxmlformats.org/officeDocument/2006/relationships/image" Target="../media/image28.jp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87114" y="-4749"/>
            <a:ext cx="215963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भारतीय</a:t>
            </a:r>
            <a:r>
              <a:rPr spc="225" dirty="0"/>
              <a:t> </a:t>
            </a:r>
            <a:r>
              <a:rPr dirty="0"/>
              <a:t>सनदी</a:t>
            </a:r>
            <a:r>
              <a:rPr spc="229" dirty="0"/>
              <a:t> </a:t>
            </a:r>
            <a:r>
              <a:rPr dirty="0"/>
              <a:t>लेखाकार</a:t>
            </a:r>
            <a:r>
              <a:rPr spc="210" dirty="0"/>
              <a:t> </a:t>
            </a:r>
            <a:r>
              <a:rPr spc="-45" dirty="0"/>
              <a:t>संस्थान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884423" y="178689"/>
            <a:ext cx="4562475" cy="5772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05" algn="ctr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Microsoft JhengHei"/>
                <a:cs typeface="Microsoft JhengHei"/>
              </a:rPr>
              <a:t>(</a:t>
            </a:r>
            <a:r>
              <a:rPr sz="1200" b="1" dirty="0">
                <a:latin typeface="Nirmala UI"/>
                <a:cs typeface="Nirmala UI"/>
              </a:rPr>
              <a:t>संसद</a:t>
            </a:r>
            <a:r>
              <a:rPr sz="1200" b="1" spc="70" dirty="0">
                <a:latin typeface="Nirmala UI"/>
                <a:cs typeface="Nirmala UI"/>
              </a:rPr>
              <a:t> </a:t>
            </a:r>
            <a:r>
              <a:rPr sz="1200" b="1" spc="-420" dirty="0">
                <a:latin typeface="Nirmala UI"/>
                <a:cs typeface="Nirmala UI"/>
              </a:rPr>
              <a:t>के</a:t>
            </a:r>
            <a:r>
              <a:rPr sz="1200" b="1" spc="265" dirty="0">
                <a:latin typeface="Nirmala UI"/>
                <a:cs typeface="Nirmala UI"/>
              </a:rPr>
              <a:t> </a:t>
            </a:r>
            <a:r>
              <a:rPr sz="1200" b="1" spc="-55" dirty="0">
                <a:latin typeface="Nirmala UI"/>
                <a:cs typeface="Nirmala UI"/>
              </a:rPr>
              <a:t>अधिधनयम</a:t>
            </a:r>
            <a:r>
              <a:rPr sz="1200" b="1" spc="170" dirty="0">
                <a:latin typeface="Nirmala UI"/>
                <a:cs typeface="Nirmala UI"/>
              </a:rPr>
              <a:t> </a:t>
            </a:r>
            <a:r>
              <a:rPr sz="1200" b="1" spc="-125" dirty="0">
                <a:latin typeface="Nirmala UI"/>
                <a:cs typeface="Nirmala UI"/>
              </a:rPr>
              <a:t>द्वारा</a:t>
            </a:r>
            <a:r>
              <a:rPr sz="1200" b="1" spc="175" dirty="0">
                <a:latin typeface="Nirmala UI"/>
                <a:cs typeface="Nirmala UI"/>
              </a:rPr>
              <a:t> </a:t>
            </a:r>
            <a:r>
              <a:rPr sz="1200" b="1" spc="-10" dirty="0">
                <a:latin typeface="Nirmala UI"/>
                <a:cs typeface="Nirmala UI"/>
              </a:rPr>
              <a:t>स्थाधित</a:t>
            </a:r>
            <a:r>
              <a:rPr sz="1200" b="1" spc="-10" dirty="0">
                <a:latin typeface="Microsoft JhengHei"/>
                <a:cs typeface="Microsoft JhengHei"/>
              </a:rPr>
              <a:t>)</a:t>
            </a:r>
            <a:endParaRPr sz="1200">
              <a:latin typeface="Microsoft JhengHei"/>
              <a:cs typeface="Microsoft JhengHei"/>
            </a:endParaRPr>
          </a:p>
          <a:p>
            <a:pPr algn="ctr">
              <a:lnSpc>
                <a:spcPct val="100000"/>
              </a:lnSpc>
              <a:spcBef>
                <a:spcPts val="20"/>
              </a:spcBef>
            </a:pPr>
            <a:r>
              <a:rPr sz="1200" b="1" dirty="0">
                <a:latin typeface="Palatino Linotype"/>
                <a:cs typeface="Palatino Linotype"/>
              </a:rPr>
              <a:t>THE</a:t>
            </a:r>
            <a:r>
              <a:rPr sz="1200" b="1" spc="-40" dirty="0">
                <a:latin typeface="Palatino Linotype"/>
                <a:cs typeface="Palatino Linotype"/>
              </a:rPr>
              <a:t> </a:t>
            </a:r>
            <a:r>
              <a:rPr sz="1200" b="1" dirty="0">
                <a:latin typeface="Palatino Linotype"/>
                <a:cs typeface="Palatino Linotype"/>
              </a:rPr>
              <a:t>INSTITUTE</a:t>
            </a:r>
            <a:r>
              <a:rPr sz="1200" b="1" spc="-35" dirty="0">
                <a:latin typeface="Palatino Linotype"/>
                <a:cs typeface="Palatino Linotype"/>
              </a:rPr>
              <a:t> </a:t>
            </a:r>
            <a:r>
              <a:rPr sz="1200" b="1" dirty="0">
                <a:latin typeface="Palatino Linotype"/>
                <a:cs typeface="Palatino Linotype"/>
              </a:rPr>
              <a:t>OF</a:t>
            </a:r>
            <a:r>
              <a:rPr sz="1200" b="1" spc="-25" dirty="0">
                <a:latin typeface="Palatino Linotype"/>
                <a:cs typeface="Palatino Linotype"/>
              </a:rPr>
              <a:t> </a:t>
            </a:r>
            <a:r>
              <a:rPr sz="1200" b="1" spc="-10" dirty="0">
                <a:latin typeface="Palatino Linotype"/>
                <a:cs typeface="Palatino Linotype"/>
              </a:rPr>
              <a:t>CHARTERED</a:t>
            </a:r>
            <a:r>
              <a:rPr sz="1200" b="1" spc="-25" dirty="0">
                <a:latin typeface="Palatino Linotype"/>
                <a:cs typeface="Palatino Linotype"/>
              </a:rPr>
              <a:t> </a:t>
            </a:r>
            <a:r>
              <a:rPr sz="1200" b="1" spc="-10" dirty="0">
                <a:latin typeface="Palatino Linotype"/>
                <a:cs typeface="Palatino Linotype"/>
              </a:rPr>
              <a:t>ACCOUNTANTS</a:t>
            </a:r>
            <a:r>
              <a:rPr sz="1200" b="1" spc="-15" dirty="0">
                <a:latin typeface="Palatino Linotype"/>
                <a:cs typeface="Palatino Linotype"/>
              </a:rPr>
              <a:t> </a:t>
            </a:r>
            <a:r>
              <a:rPr sz="1200" b="1" dirty="0">
                <a:latin typeface="Palatino Linotype"/>
                <a:cs typeface="Palatino Linotype"/>
              </a:rPr>
              <a:t>OF</a:t>
            </a:r>
            <a:r>
              <a:rPr sz="1200" b="1" spc="-30" dirty="0">
                <a:latin typeface="Palatino Linotype"/>
                <a:cs typeface="Palatino Linotype"/>
              </a:rPr>
              <a:t> </a:t>
            </a:r>
            <a:r>
              <a:rPr sz="1200" b="1" spc="-10" dirty="0">
                <a:latin typeface="Palatino Linotype"/>
                <a:cs typeface="Palatino Linotype"/>
              </a:rPr>
              <a:t>INDIA</a:t>
            </a:r>
            <a:endParaRPr sz="1200">
              <a:latin typeface="Palatino Linotype"/>
              <a:cs typeface="Palatino Linotype"/>
            </a:endParaRPr>
          </a:p>
          <a:p>
            <a:pPr algn="ctr">
              <a:lnSpc>
                <a:spcPct val="100000"/>
              </a:lnSpc>
            </a:pPr>
            <a:r>
              <a:rPr sz="1200" b="1" dirty="0">
                <a:latin typeface="Palatino Linotype"/>
                <a:cs typeface="Palatino Linotype"/>
              </a:rPr>
              <a:t>(Set</a:t>
            </a:r>
            <a:r>
              <a:rPr sz="1200" b="1" spc="-10" dirty="0">
                <a:latin typeface="Palatino Linotype"/>
                <a:cs typeface="Palatino Linotype"/>
              </a:rPr>
              <a:t> </a:t>
            </a:r>
            <a:r>
              <a:rPr sz="1200" b="1" dirty="0">
                <a:latin typeface="Palatino Linotype"/>
                <a:cs typeface="Palatino Linotype"/>
              </a:rPr>
              <a:t>up</a:t>
            </a:r>
            <a:r>
              <a:rPr sz="1200" b="1" spc="-10" dirty="0">
                <a:latin typeface="Palatino Linotype"/>
                <a:cs typeface="Palatino Linotype"/>
              </a:rPr>
              <a:t> </a:t>
            </a:r>
            <a:r>
              <a:rPr sz="1200" b="1" dirty="0">
                <a:latin typeface="Palatino Linotype"/>
                <a:cs typeface="Palatino Linotype"/>
              </a:rPr>
              <a:t>by</a:t>
            </a:r>
            <a:r>
              <a:rPr sz="1200" b="1" spc="-15" dirty="0">
                <a:latin typeface="Palatino Linotype"/>
                <a:cs typeface="Palatino Linotype"/>
              </a:rPr>
              <a:t> </a:t>
            </a:r>
            <a:r>
              <a:rPr sz="1200" b="1" dirty="0">
                <a:latin typeface="Palatino Linotype"/>
                <a:cs typeface="Palatino Linotype"/>
              </a:rPr>
              <a:t>an</a:t>
            </a:r>
            <a:r>
              <a:rPr sz="1200" b="1" spc="-15" dirty="0">
                <a:latin typeface="Palatino Linotype"/>
                <a:cs typeface="Palatino Linotype"/>
              </a:rPr>
              <a:t> </a:t>
            </a:r>
            <a:r>
              <a:rPr sz="1200" b="1" dirty="0">
                <a:latin typeface="Palatino Linotype"/>
                <a:cs typeface="Palatino Linotype"/>
              </a:rPr>
              <a:t>Act</a:t>
            </a:r>
            <a:r>
              <a:rPr sz="1200" b="1" spc="-10" dirty="0">
                <a:latin typeface="Palatino Linotype"/>
                <a:cs typeface="Palatino Linotype"/>
              </a:rPr>
              <a:t> </a:t>
            </a:r>
            <a:r>
              <a:rPr sz="1200" b="1" dirty="0">
                <a:latin typeface="Palatino Linotype"/>
                <a:cs typeface="Palatino Linotype"/>
              </a:rPr>
              <a:t>of</a:t>
            </a:r>
            <a:r>
              <a:rPr sz="1200" b="1" spc="-25" dirty="0">
                <a:latin typeface="Palatino Linotype"/>
                <a:cs typeface="Palatino Linotype"/>
              </a:rPr>
              <a:t> </a:t>
            </a:r>
            <a:r>
              <a:rPr sz="1200" b="1" spc="-10" dirty="0">
                <a:latin typeface="Palatino Linotype"/>
                <a:cs typeface="Palatino Linotype"/>
              </a:rPr>
              <a:t>Parliament)</a:t>
            </a:r>
            <a:endParaRPr sz="1200">
              <a:latin typeface="Palatino Linotype"/>
              <a:cs typeface="Palatino Linotype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751564" y="6480697"/>
            <a:ext cx="440690" cy="45720"/>
          </a:xfrm>
          <a:custGeom>
            <a:avLst/>
            <a:gdLst/>
            <a:ahLst/>
            <a:cxnLst/>
            <a:rect l="l" t="t" r="r" b="b"/>
            <a:pathLst>
              <a:path w="440690" h="45720">
                <a:moveTo>
                  <a:pt x="0" y="45718"/>
                </a:moveTo>
                <a:lnTo>
                  <a:pt x="440436" y="45718"/>
                </a:lnTo>
                <a:lnTo>
                  <a:pt x="440436" y="0"/>
                </a:lnTo>
                <a:lnTo>
                  <a:pt x="0" y="0"/>
                </a:lnTo>
                <a:lnTo>
                  <a:pt x="0" y="45718"/>
                </a:lnTo>
                <a:close/>
              </a:path>
            </a:pathLst>
          </a:custGeom>
          <a:solidFill>
            <a:srgbClr val="112D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295400" y="1905000"/>
            <a:ext cx="10058400" cy="75084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800" b="1" dirty="0">
                <a:solidFill>
                  <a:srgbClr val="1F4E79"/>
                </a:solidFill>
                <a:latin typeface="Cambria"/>
                <a:cs typeface="Cambria"/>
              </a:rPr>
              <a:t>About</a:t>
            </a:r>
            <a:r>
              <a:rPr sz="4800" b="1" spc="-145" dirty="0">
                <a:solidFill>
                  <a:srgbClr val="1F4E79"/>
                </a:solidFill>
                <a:latin typeface="Cambria"/>
                <a:cs typeface="Cambria"/>
              </a:rPr>
              <a:t> </a:t>
            </a:r>
            <a:r>
              <a:rPr sz="4800" b="1" dirty="0">
                <a:solidFill>
                  <a:srgbClr val="1F4E79"/>
                </a:solidFill>
                <a:latin typeface="Cambria"/>
                <a:cs typeface="Cambria"/>
              </a:rPr>
              <a:t>Peer</a:t>
            </a:r>
            <a:r>
              <a:rPr sz="4800" b="1" spc="-125" dirty="0">
                <a:solidFill>
                  <a:srgbClr val="1F4E79"/>
                </a:solidFill>
                <a:latin typeface="Cambria"/>
                <a:cs typeface="Cambria"/>
              </a:rPr>
              <a:t> </a:t>
            </a:r>
            <a:r>
              <a:rPr sz="4800" b="1" spc="-20" dirty="0">
                <a:solidFill>
                  <a:srgbClr val="1F4E79"/>
                </a:solidFill>
                <a:latin typeface="Cambria"/>
                <a:cs typeface="Cambria"/>
              </a:rPr>
              <a:t>Review</a:t>
            </a:r>
            <a:r>
              <a:rPr sz="4800" b="1" spc="-135" dirty="0">
                <a:solidFill>
                  <a:srgbClr val="1F4E79"/>
                </a:solidFill>
                <a:latin typeface="Cambria"/>
                <a:cs typeface="Cambria"/>
              </a:rPr>
              <a:t> </a:t>
            </a:r>
            <a:r>
              <a:rPr sz="4800" b="1" dirty="0">
                <a:solidFill>
                  <a:srgbClr val="1F4E79"/>
                </a:solidFill>
                <a:latin typeface="Cambria"/>
                <a:cs typeface="Cambria"/>
              </a:rPr>
              <a:t>Board</a:t>
            </a:r>
            <a:r>
              <a:rPr sz="4800" b="1" spc="-140" dirty="0">
                <a:solidFill>
                  <a:srgbClr val="1F4E79"/>
                </a:solidFill>
                <a:latin typeface="Cambria"/>
                <a:cs typeface="Cambria"/>
              </a:rPr>
              <a:t> </a:t>
            </a:r>
            <a:r>
              <a:rPr sz="4800" b="1" dirty="0">
                <a:solidFill>
                  <a:srgbClr val="1F4E79"/>
                </a:solidFill>
                <a:latin typeface="Cambria"/>
                <a:cs typeface="Cambria"/>
              </a:rPr>
              <a:t>of</a:t>
            </a:r>
            <a:r>
              <a:rPr sz="4800" b="1" spc="-135" dirty="0">
                <a:solidFill>
                  <a:srgbClr val="1F4E79"/>
                </a:solidFill>
                <a:latin typeface="Cambria"/>
                <a:cs typeface="Cambria"/>
              </a:rPr>
              <a:t> </a:t>
            </a:r>
            <a:r>
              <a:rPr sz="4800" b="1" spc="-20" dirty="0">
                <a:solidFill>
                  <a:srgbClr val="1F4E79"/>
                </a:solidFill>
                <a:latin typeface="Cambria"/>
                <a:cs typeface="Cambria"/>
              </a:rPr>
              <a:t>ICAI</a:t>
            </a:r>
            <a:endParaRPr sz="4800" dirty="0">
              <a:latin typeface="Cambria"/>
              <a:cs typeface="Cambria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-50"/>
            <a:ext cx="1146416" cy="1148638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90"/>
              </a:lnSpc>
            </a:pPr>
            <a:r>
              <a:rPr dirty="0"/>
              <a:t>Peer</a:t>
            </a:r>
            <a:r>
              <a:rPr spc="-40" dirty="0"/>
              <a:t> </a:t>
            </a:r>
            <a:r>
              <a:rPr dirty="0"/>
              <a:t>Review</a:t>
            </a:r>
            <a:r>
              <a:rPr spc="-30" dirty="0"/>
              <a:t> </a:t>
            </a:r>
            <a:r>
              <a:rPr dirty="0"/>
              <a:t>Board,</a:t>
            </a:r>
            <a:r>
              <a:rPr spc="-35" dirty="0"/>
              <a:t> </a:t>
            </a:r>
            <a:r>
              <a:rPr spc="-20" dirty="0"/>
              <a:t>ICAI</a:t>
            </a:r>
          </a:p>
        </p:txBody>
      </p:sp>
      <p:sp>
        <p:nvSpPr>
          <p:cNvPr id="8" name="object 5">
            <a:extLst>
              <a:ext uri="{FF2B5EF4-FFF2-40B4-BE49-F238E27FC236}">
                <a16:creationId xmlns:a16="http://schemas.microsoft.com/office/drawing/2014/main" id="{9A4922CC-53A2-8078-D0FD-34FE6D2A2257}"/>
              </a:ext>
            </a:extLst>
          </p:cNvPr>
          <p:cNvSpPr txBox="1"/>
          <p:nvPr/>
        </p:nvSpPr>
        <p:spPr>
          <a:xfrm>
            <a:off x="1981201" y="4267200"/>
            <a:ext cx="7467599" cy="213071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3200" b="1" dirty="0">
                <a:solidFill>
                  <a:srgbClr val="1F4E79"/>
                </a:solidFill>
                <a:highlight>
                  <a:srgbClr val="FFFF00"/>
                </a:highlight>
                <a:latin typeface="Cambria"/>
                <a:cs typeface="Cambria"/>
              </a:rPr>
              <a:t>Presented by:</a:t>
            </a: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4000" b="1" dirty="0">
                <a:solidFill>
                  <a:srgbClr val="1F4E79"/>
                </a:solidFill>
                <a:highlight>
                  <a:srgbClr val="00FF00"/>
                </a:highlight>
                <a:latin typeface="Cambria"/>
                <a:cs typeface="Cambria"/>
              </a:rPr>
              <a:t>CA HARI RAM AGARWAL</a:t>
            </a: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3200" b="1" dirty="0" err="1">
                <a:solidFill>
                  <a:srgbClr val="C00000"/>
                </a:solidFill>
                <a:latin typeface="Cambria"/>
                <a:cs typeface="Cambria"/>
              </a:rPr>
              <a:t>B.Com</a:t>
            </a:r>
            <a:r>
              <a:rPr lang="en-US" sz="3200" b="1" dirty="0">
                <a:solidFill>
                  <a:srgbClr val="C00000"/>
                </a:solidFill>
                <a:latin typeface="Cambria"/>
                <a:cs typeface="Cambria"/>
              </a:rPr>
              <a:t>.(H), LL.B., FCA,FCS,DISA(ICAI), Insolvency Professional</a:t>
            </a:r>
            <a:endParaRPr sz="3200" dirty="0">
              <a:solidFill>
                <a:srgbClr val="C00000"/>
              </a:solidFill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884423" y="-4749"/>
            <a:ext cx="4562475" cy="7607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" algn="ctr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Nirmala UI"/>
                <a:cs typeface="Nirmala UI"/>
              </a:rPr>
              <a:t>भारतीय</a:t>
            </a:r>
            <a:r>
              <a:rPr sz="1200" b="1" spc="225" dirty="0">
                <a:latin typeface="Nirmala UI"/>
                <a:cs typeface="Nirmala UI"/>
              </a:rPr>
              <a:t> </a:t>
            </a:r>
            <a:r>
              <a:rPr sz="1200" b="1" dirty="0">
                <a:latin typeface="Nirmala UI"/>
                <a:cs typeface="Nirmala UI"/>
              </a:rPr>
              <a:t>सनदी</a:t>
            </a:r>
            <a:r>
              <a:rPr sz="1200" b="1" spc="229" dirty="0">
                <a:latin typeface="Nirmala UI"/>
                <a:cs typeface="Nirmala UI"/>
              </a:rPr>
              <a:t> </a:t>
            </a:r>
            <a:r>
              <a:rPr sz="1200" b="1" dirty="0">
                <a:latin typeface="Nirmala UI"/>
                <a:cs typeface="Nirmala UI"/>
              </a:rPr>
              <a:t>लेखाकार</a:t>
            </a:r>
            <a:r>
              <a:rPr sz="1200" b="1" spc="210" dirty="0">
                <a:latin typeface="Nirmala UI"/>
                <a:cs typeface="Nirmala UI"/>
              </a:rPr>
              <a:t> </a:t>
            </a:r>
            <a:r>
              <a:rPr sz="1200" b="1" spc="-20" dirty="0">
                <a:latin typeface="Nirmala UI"/>
                <a:cs typeface="Nirmala UI"/>
              </a:rPr>
              <a:t>संस्थान</a:t>
            </a:r>
            <a:endParaRPr sz="1200">
              <a:latin typeface="Nirmala UI"/>
              <a:cs typeface="Nirmala UI"/>
            </a:endParaRPr>
          </a:p>
          <a:p>
            <a:pPr marL="1905" algn="ctr">
              <a:lnSpc>
                <a:spcPct val="100000"/>
              </a:lnSpc>
              <a:spcBef>
                <a:spcPts val="5"/>
              </a:spcBef>
            </a:pPr>
            <a:r>
              <a:rPr sz="1200" b="1" dirty="0">
                <a:latin typeface="Microsoft JhengHei"/>
                <a:cs typeface="Microsoft JhengHei"/>
              </a:rPr>
              <a:t>(</a:t>
            </a:r>
            <a:r>
              <a:rPr sz="1200" b="1" dirty="0">
                <a:latin typeface="Nirmala UI"/>
                <a:cs typeface="Nirmala UI"/>
              </a:rPr>
              <a:t>संसद</a:t>
            </a:r>
            <a:r>
              <a:rPr sz="1200" b="1" spc="70" dirty="0">
                <a:latin typeface="Nirmala UI"/>
                <a:cs typeface="Nirmala UI"/>
              </a:rPr>
              <a:t> </a:t>
            </a:r>
            <a:r>
              <a:rPr sz="1200" b="1" spc="-420" dirty="0">
                <a:latin typeface="Nirmala UI"/>
                <a:cs typeface="Nirmala UI"/>
              </a:rPr>
              <a:t>के</a:t>
            </a:r>
            <a:r>
              <a:rPr sz="1200" b="1" spc="265" dirty="0">
                <a:latin typeface="Nirmala UI"/>
                <a:cs typeface="Nirmala UI"/>
              </a:rPr>
              <a:t> </a:t>
            </a:r>
            <a:r>
              <a:rPr sz="1200" b="1" spc="-55" dirty="0">
                <a:latin typeface="Nirmala UI"/>
                <a:cs typeface="Nirmala UI"/>
              </a:rPr>
              <a:t>अधिधनयम</a:t>
            </a:r>
            <a:r>
              <a:rPr sz="1200" b="1" spc="170" dirty="0">
                <a:latin typeface="Nirmala UI"/>
                <a:cs typeface="Nirmala UI"/>
              </a:rPr>
              <a:t> </a:t>
            </a:r>
            <a:r>
              <a:rPr sz="1200" b="1" spc="-125" dirty="0">
                <a:latin typeface="Nirmala UI"/>
                <a:cs typeface="Nirmala UI"/>
              </a:rPr>
              <a:t>द्वारा</a:t>
            </a:r>
            <a:r>
              <a:rPr sz="1200" b="1" spc="175" dirty="0">
                <a:latin typeface="Nirmala UI"/>
                <a:cs typeface="Nirmala UI"/>
              </a:rPr>
              <a:t> </a:t>
            </a:r>
            <a:r>
              <a:rPr sz="1200" b="1" spc="-10" dirty="0">
                <a:latin typeface="Nirmala UI"/>
                <a:cs typeface="Nirmala UI"/>
              </a:rPr>
              <a:t>स्थाधित</a:t>
            </a:r>
            <a:r>
              <a:rPr sz="1200" b="1" spc="-10" dirty="0">
                <a:latin typeface="Microsoft JhengHei"/>
                <a:cs typeface="Microsoft JhengHei"/>
              </a:rPr>
              <a:t>)</a:t>
            </a:r>
            <a:endParaRPr sz="1200">
              <a:latin typeface="Microsoft JhengHei"/>
              <a:cs typeface="Microsoft JhengHei"/>
            </a:endParaRPr>
          </a:p>
          <a:p>
            <a:pPr algn="ctr">
              <a:lnSpc>
                <a:spcPct val="100000"/>
              </a:lnSpc>
              <a:spcBef>
                <a:spcPts val="20"/>
              </a:spcBef>
            </a:pPr>
            <a:r>
              <a:rPr sz="1200" b="1" dirty="0">
                <a:latin typeface="Palatino Linotype"/>
                <a:cs typeface="Palatino Linotype"/>
              </a:rPr>
              <a:t>THE</a:t>
            </a:r>
            <a:r>
              <a:rPr sz="1200" b="1" spc="-40" dirty="0">
                <a:latin typeface="Palatino Linotype"/>
                <a:cs typeface="Palatino Linotype"/>
              </a:rPr>
              <a:t> </a:t>
            </a:r>
            <a:r>
              <a:rPr sz="1200" b="1" dirty="0">
                <a:latin typeface="Palatino Linotype"/>
                <a:cs typeface="Palatino Linotype"/>
              </a:rPr>
              <a:t>INSTITUTE</a:t>
            </a:r>
            <a:r>
              <a:rPr sz="1200" b="1" spc="-35" dirty="0">
                <a:latin typeface="Palatino Linotype"/>
                <a:cs typeface="Palatino Linotype"/>
              </a:rPr>
              <a:t> </a:t>
            </a:r>
            <a:r>
              <a:rPr sz="1200" b="1" dirty="0">
                <a:latin typeface="Palatino Linotype"/>
                <a:cs typeface="Palatino Linotype"/>
              </a:rPr>
              <a:t>OF</a:t>
            </a:r>
            <a:r>
              <a:rPr sz="1200" b="1" spc="-25" dirty="0">
                <a:latin typeface="Palatino Linotype"/>
                <a:cs typeface="Palatino Linotype"/>
              </a:rPr>
              <a:t> </a:t>
            </a:r>
            <a:r>
              <a:rPr sz="1200" b="1" spc="-10" dirty="0">
                <a:latin typeface="Palatino Linotype"/>
                <a:cs typeface="Palatino Linotype"/>
              </a:rPr>
              <a:t>CHARTERED</a:t>
            </a:r>
            <a:r>
              <a:rPr sz="1200" b="1" spc="-25" dirty="0">
                <a:latin typeface="Palatino Linotype"/>
                <a:cs typeface="Palatino Linotype"/>
              </a:rPr>
              <a:t> </a:t>
            </a:r>
            <a:r>
              <a:rPr sz="1200" b="1" spc="-10" dirty="0">
                <a:latin typeface="Palatino Linotype"/>
                <a:cs typeface="Palatino Linotype"/>
              </a:rPr>
              <a:t>ACCOUNTANTS</a:t>
            </a:r>
            <a:r>
              <a:rPr sz="1200" b="1" spc="-15" dirty="0">
                <a:latin typeface="Palatino Linotype"/>
                <a:cs typeface="Palatino Linotype"/>
              </a:rPr>
              <a:t> </a:t>
            </a:r>
            <a:r>
              <a:rPr sz="1200" b="1" dirty="0">
                <a:latin typeface="Palatino Linotype"/>
                <a:cs typeface="Palatino Linotype"/>
              </a:rPr>
              <a:t>OF</a:t>
            </a:r>
            <a:r>
              <a:rPr sz="1200" b="1" spc="-30" dirty="0">
                <a:latin typeface="Palatino Linotype"/>
                <a:cs typeface="Palatino Linotype"/>
              </a:rPr>
              <a:t> </a:t>
            </a:r>
            <a:r>
              <a:rPr sz="1200" b="1" spc="-10" dirty="0">
                <a:latin typeface="Palatino Linotype"/>
                <a:cs typeface="Palatino Linotype"/>
              </a:rPr>
              <a:t>INDIA</a:t>
            </a:r>
            <a:endParaRPr sz="1200">
              <a:latin typeface="Palatino Linotype"/>
              <a:cs typeface="Palatino Linotype"/>
            </a:endParaRPr>
          </a:p>
          <a:p>
            <a:pPr algn="ctr">
              <a:lnSpc>
                <a:spcPct val="100000"/>
              </a:lnSpc>
            </a:pPr>
            <a:r>
              <a:rPr sz="1200" b="1" dirty="0">
                <a:latin typeface="Palatino Linotype"/>
                <a:cs typeface="Palatino Linotype"/>
              </a:rPr>
              <a:t>(Set</a:t>
            </a:r>
            <a:r>
              <a:rPr sz="1200" b="1" spc="-10" dirty="0">
                <a:latin typeface="Palatino Linotype"/>
                <a:cs typeface="Palatino Linotype"/>
              </a:rPr>
              <a:t> </a:t>
            </a:r>
            <a:r>
              <a:rPr sz="1200" b="1" dirty="0">
                <a:latin typeface="Palatino Linotype"/>
                <a:cs typeface="Palatino Linotype"/>
              </a:rPr>
              <a:t>up</a:t>
            </a:r>
            <a:r>
              <a:rPr sz="1200" b="1" spc="-10" dirty="0">
                <a:latin typeface="Palatino Linotype"/>
                <a:cs typeface="Palatino Linotype"/>
              </a:rPr>
              <a:t> </a:t>
            </a:r>
            <a:r>
              <a:rPr sz="1200" b="1" dirty="0">
                <a:latin typeface="Palatino Linotype"/>
                <a:cs typeface="Palatino Linotype"/>
              </a:rPr>
              <a:t>by</a:t>
            </a:r>
            <a:r>
              <a:rPr sz="1200" b="1" spc="-15" dirty="0">
                <a:latin typeface="Palatino Linotype"/>
                <a:cs typeface="Palatino Linotype"/>
              </a:rPr>
              <a:t> </a:t>
            </a:r>
            <a:r>
              <a:rPr sz="1200" b="1" dirty="0">
                <a:latin typeface="Palatino Linotype"/>
                <a:cs typeface="Palatino Linotype"/>
              </a:rPr>
              <a:t>an</a:t>
            </a:r>
            <a:r>
              <a:rPr sz="1200" b="1" spc="-15" dirty="0">
                <a:latin typeface="Palatino Linotype"/>
                <a:cs typeface="Palatino Linotype"/>
              </a:rPr>
              <a:t> </a:t>
            </a:r>
            <a:r>
              <a:rPr sz="1200" b="1" dirty="0">
                <a:latin typeface="Palatino Linotype"/>
                <a:cs typeface="Palatino Linotype"/>
              </a:rPr>
              <a:t>Act</a:t>
            </a:r>
            <a:r>
              <a:rPr sz="1200" b="1" spc="-10" dirty="0">
                <a:latin typeface="Palatino Linotype"/>
                <a:cs typeface="Palatino Linotype"/>
              </a:rPr>
              <a:t> </a:t>
            </a:r>
            <a:r>
              <a:rPr sz="1200" b="1" dirty="0">
                <a:latin typeface="Palatino Linotype"/>
                <a:cs typeface="Palatino Linotype"/>
              </a:rPr>
              <a:t>of</a:t>
            </a:r>
            <a:r>
              <a:rPr sz="1200" b="1" spc="-25" dirty="0">
                <a:latin typeface="Palatino Linotype"/>
                <a:cs typeface="Palatino Linotype"/>
              </a:rPr>
              <a:t> </a:t>
            </a:r>
            <a:r>
              <a:rPr sz="1200" b="1" spc="-10" dirty="0">
                <a:latin typeface="Palatino Linotype"/>
                <a:cs typeface="Palatino Linotype"/>
              </a:rPr>
              <a:t>Parliament)</a:t>
            </a:r>
            <a:endParaRPr sz="1200">
              <a:latin typeface="Palatino Linotype"/>
              <a:cs typeface="Palatino Linotyp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6480697"/>
            <a:ext cx="8908415" cy="45720"/>
          </a:xfrm>
          <a:custGeom>
            <a:avLst/>
            <a:gdLst/>
            <a:ahLst/>
            <a:cxnLst/>
            <a:rect l="l" t="t" r="r" b="b"/>
            <a:pathLst>
              <a:path w="8908415" h="45720">
                <a:moveTo>
                  <a:pt x="0" y="45718"/>
                </a:moveTo>
                <a:lnTo>
                  <a:pt x="8908034" y="45718"/>
                </a:lnTo>
                <a:lnTo>
                  <a:pt x="8908034" y="0"/>
                </a:lnTo>
                <a:lnTo>
                  <a:pt x="0" y="0"/>
                </a:lnTo>
                <a:lnTo>
                  <a:pt x="0" y="45718"/>
                </a:lnTo>
                <a:close/>
              </a:path>
            </a:pathLst>
          </a:custGeom>
          <a:solidFill>
            <a:srgbClr val="112D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751564" y="6480697"/>
            <a:ext cx="440690" cy="45720"/>
          </a:xfrm>
          <a:custGeom>
            <a:avLst/>
            <a:gdLst/>
            <a:ahLst/>
            <a:cxnLst/>
            <a:rect l="l" t="t" r="r" b="b"/>
            <a:pathLst>
              <a:path w="440690" h="45720">
                <a:moveTo>
                  <a:pt x="0" y="45718"/>
                </a:moveTo>
                <a:lnTo>
                  <a:pt x="440436" y="45718"/>
                </a:lnTo>
                <a:lnTo>
                  <a:pt x="440436" y="0"/>
                </a:lnTo>
                <a:lnTo>
                  <a:pt x="0" y="0"/>
                </a:lnTo>
                <a:lnTo>
                  <a:pt x="0" y="45718"/>
                </a:lnTo>
                <a:close/>
              </a:path>
            </a:pathLst>
          </a:custGeom>
          <a:solidFill>
            <a:srgbClr val="112D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99325" y="1176350"/>
            <a:ext cx="11202035" cy="362585"/>
          </a:xfrm>
          <a:prstGeom prst="rect">
            <a:avLst/>
          </a:prstGeom>
          <a:solidFill>
            <a:srgbClr val="112D4E"/>
          </a:solidFill>
          <a:ln w="12700">
            <a:solidFill>
              <a:srgbClr val="172C51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00"/>
              </a:spcBef>
            </a:pPr>
            <a:r>
              <a:rPr sz="1800" b="1" dirty="0">
                <a:solidFill>
                  <a:srgbClr val="FFFFFF"/>
                </a:solidFill>
                <a:latin typeface="Cambria"/>
                <a:cs typeface="Cambria"/>
              </a:rPr>
              <a:t>Region</a:t>
            </a:r>
            <a:r>
              <a:rPr sz="1800" b="1" spc="-3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mbria"/>
                <a:cs typeface="Cambria"/>
              </a:rPr>
              <a:t>wise</a:t>
            </a:r>
            <a:r>
              <a:rPr sz="1800" b="1" spc="-4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mbria"/>
                <a:cs typeface="Cambria"/>
              </a:rPr>
              <a:t>No.</a:t>
            </a:r>
            <a:r>
              <a:rPr sz="1800" b="1" spc="-4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mbria"/>
                <a:cs typeface="Cambria"/>
              </a:rPr>
              <a:t>of</a:t>
            </a:r>
            <a:r>
              <a:rPr sz="1800" b="1" spc="-2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mbria"/>
                <a:cs typeface="Cambria"/>
              </a:rPr>
              <a:t>Peer</a:t>
            </a:r>
            <a:r>
              <a:rPr sz="1800" b="1" spc="-5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mbria"/>
                <a:cs typeface="Cambria"/>
              </a:rPr>
              <a:t>Reviewers</a:t>
            </a:r>
            <a:endParaRPr sz="1800">
              <a:latin typeface="Cambria"/>
              <a:cs typeface="Cambria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80083" y="2508432"/>
            <a:ext cx="5643255" cy="3291249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7884668" y="2299842"/>
            <a:ext cx="1249680" cy="579120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 indent="173355">
              <a:lnSpc>
                <a:spcPct val="101699"/>
              </a:lnSpc>
              <a:spcBef>
                <a:spcPts val="60"/>
              </a:spcBef>
            </a:pPr>
            <a:r>
              <a:rPr sz="1800" b="1" spc="-10" dirty="0">
                <a:solidFill>
                  <a:srgbClr val="4471C4"/>
                </a:solidFill>
                <a:latin typeface="Calibri"/>
                <a:cs typeface="Calibri"/>
              </a:rPr>
              <a:t>Northern </a:t>
            </a:r>
            <a:r>
              <a:rPr sz="1800" b="1" dirty="0">
                <a:solidFill>
                  <a:srgbClr val="4471C4"/>
                </a:solidFill>
                <a:latin typeface="Calibri"/>
                <a:cs typeface="Calibri"/>
              </a:rPr>
              <a:t>Region,</a:t>
            </a:r>
            <a:r>
              <a:rPr sz="1800" b="1" spc="-45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1800" b="1" spc="-20" dirty="0">
                <a:solidFill>
                  <a:srgbClr val="4471C4"/>
                </a:solidFill>
                <a:latin typeface="Calibri"/>
                <a:cs typeface="Calibri"/>
              </a:rPr>
              <a:t>1010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90"/>
              </a:lnSpc>
            </a:pPr>
            <a:r>
              <a:rPr dirty="0"/>
              <a:t>Peer</a:t>
            </a:r>
            <a:r>
              <a:rPr spc="-40" dirty="0"/>
              <a:t> </a:t>
            </a:r>
            <a:r>
              <a:rPr dirty="0"/>
              <a:t>Review</a:t>
            </a:r>
            <a:r>
              <a:rPr spc="-30" dirty="0"/>
              <a:t> </a:t>
            </a:r>
            <a:r>
              <a:rPr dirty="0"/>
              <a:t>Board,</a:t>
            </a:r>
            <a:r>
              <a:rPr spc="-35" dirty="0"/>
              <a:t> </a:t>
            </a:r>
            <a:r>
              <a:rPr spc="-20" dirty="0"/>
              <a:t>ICAI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7859014" y="5379821"/>
            <a:ext cx="1249680" cy="579120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 indent="271145">
              <a:lnSpc>
                <a:spcPct val="101699"/>
              </a:lnSpc>
              <a:spcBef>
                <a:spcPts val="60"/>
              </a:spcBef>
            </a:pPr>
            <a:r>
              <a:rPr sz="1800" b="1" spc="-10" dirty="0">
                <a:solidFill>
                  <a:srgbClr val="EC7C30"/>
                </a:solidFill>
                <a:latin typeface="Calibri"/>
                <a:cs typeface="Calibri"/>
              </a:rPr>
              <a:t>Central </a:t>
            </a:r>
            <a:r>
              <a:rPr sz="1800" b="1" dirty="0">
                <a:solidFill>
                  <a:srgbClr val="EC7C30"/>
                </a:solidFill>
                <a:latin typeface="Calibri"/>
                <a:cs typeface="Calibri"/>
              </a:rPr>
              <a:t>Region,</a:t>
            </a:r>
            <a:r>
              <a:rPr sz="1800" b="1" spc="-40" dirty="0">
                <a:solidFill>
                  <a:srgbClr val="EC7C30"/>
                </a:solidFill>
                <a:latin typeface="Calibri"/>
                <a:cs typeface="Calibri"/>
              </a:rPr>
              <a:t> </a:t>
            </a:r>
            <a:r>
              <a:rPr sz="1800" b="1" spc="-20" dirty="0">
                <a:solidFill>
                  <a:srgbClr val="EC7C30"/>
                </a:solidFill>
                <a:latin typeface="Calibri"/>
                <a:cs typeface="Calibri"/>
              </a:rPr>
              <a:t>1324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850895" y="5154295"/>
            <a:ext cx="1133475" cy="579120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 indent="200660">
              <a:lnSpc>
                <a:spcPct val="101699"/>
              </a:lnSpc>
              <a:spcBef>
                <a:spcPts val="60"/>
              </a:spcBef>
            </a:pPr>
            <a:r>
              <a:rPr sz="1800" b="1" spc="-10" dirty="0">
                <a:solidFill>
                  <a:srgbClr val="A4A4A4"/>
                </a:solidFill>
                <a:latin typeface="Calibri"/>
                <a:cs typeface="Calibri"/>
              </a:rPr>
              <a:t>Eastern </a:t>
            </a:r>
            <a:r>
              <a:rPr sz="1800" b="1" dirty="0">
                <a:solidFill>
                  <a:srgbClr val="A4A4A4"/>
                </a:solidFill>
                <a:latin typeface="Calibri"/>
                <a:cs typeface="Calibri"/>
              </a:rPr>
              <a:t>Region,</a:t>
            </a:r>
            <a:r>
              <a:rPr sz="1800" b="1" spc="-45" dirty="0">
                <a:solidFill>
                  <a:srgbClr val="A4A4A4"/>
                </a:solidFill>
                <a:latin typeface="Calibri"/>
                <a:cs typeface="Calibri"/>
              </a:rPr>
              <a:t> </a:t>
            </a:r>
            <a:r>
              <a:rPr sz="1800" b="1" spc="-25" dirty="0">
                <a:solidFill>
                  <a:srgbClr val="A4A4A4"/>
                </a:solidFill>
                <a:latin typeface="Calibri"/>
                <a:cs typeface="Calibri"/>
              </a:rPr>
              <a:t>346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132202" y="3992626"/>
            <a:ext cx="1134110" cy="579120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 indent="114300">
              <a:lnSpc>
                <a:spcPct val="101699"/>
              </a:lnSpc>
              <a:spcBef>
                <a:spcPts val="60"/>
              </a:spcBef>
            </a:pPr>
            <a:r>
              <a:rPr sz="1800" b="1" spc="-10" dirty="0">
                <a:solidFill>
                  <a:srgbClr val="FFC000"/>
                </a:solidFill>
                <a:latin typeface="Calibri"/>
                <a:cs typeface="Calibri"/>
              </a:rPr>
              <a:t>Southern </a:t>
            </a:r>
            <a:r>
              <a:rPr sz="1800" b="1" dirty="0">
                <a:solidFill>
                  <a:srgbClr val="FFC000"/>
                </a:solidFill>
                <a:latin typeface="Calibri"/>
                <a:cs typeface="Calibri"/>
              </a:rPr>
              <a:t>Region,</a:t>
            </a:r>
            <a:r>
              <a:rPr sz="1800" b="1" spc="-45" dirty="0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sz="1800" b="1" spc="-25" dirty="0">
                <a:solidFill>
                  <a:srgbClr val="FFC000"/>
                </a:solidFill>
                <a:latin typeface="Calibri"/>
                <a:cs typeface="Calibri"/>
              </a:rPr>
              <a:t>593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499230" y="2148332"/>
            <a:ext cx="1133475" cy="579120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 indent="153670">
              <a:lnSpc>
                <a:spcPct val="101699"/>
              </a:lnSpc>
              <a:spcBef>
                <a:spcPts val="60"/>
              </a:spcBef>
            </a:pPr>
            <a:r>
              <a:rPr sz="1800" b="1" spc="-10" dirty="0">
                <a:solidFill>
                  <a:srgbClr val="5B9BD4"/>
                </a:solidFill>
                <a:latin typeface="Calibri"/>
                <a:cs typeface="Calibri"/>
              </a:rPr>
              <a:t>Western </a:t>
            </a:r>
            <a:r>
              <a:rPr sz="1800" b="1" dirty="0">
                <a:solidFill>
                  <a:srgbClr val="5B9BD4"/>
                </a:solidFill>
                <a:latin typeface="Calibri"/>
                <a:cs typeface="Calibri"/>
              </a:rPr>
              <a:t>Region,</a:t>
            </a:r>
            <a:r>
              <a:rPr sz="1800" b="1" spc="-45" dirty="0">
                <a:solidFill>
                  <a:srgbClr val="5B9BD4"/>
                </a:solidFill>
                <a:latin typeface="Calibri"/>
                <a:cs typeface="Calibri"/>
              </a:rPr>
              <a:t> </a:t>
            </a:r>
            <a:r>
              <a:rPr sz="1800" b="1" spc="-25" dirty="0">
                <a:solidFill>
                  <a:srgbClr val="5B9BD4"/>
                </a:solidFill>
                <a:latin typeface="Calibri"/>
                <a:cs typeface="Calibri"/>
              </a:rPr>
              <a:t>806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197222" y="1681352"/>
            <a:ext cx="3799840" cy="3549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150" b="1" spc="-40" dirty="0">
                <a:solidFill>
                  <a:srgbClr val="585858"/>
                </a:solidFill>
                <a:latin typeface="Calibri"/>
                <a:cs typeface="Calibri"/>
              </a:rPr>
              <a:t>TOTAL</a:t>
            </a:r>
            <a:r>
              <a:rPr sz="2150" b="1" spc="-3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150" b="1" dirty="0">
                <a:solidFill>
                  <a:srgbClr val="585858"/>
                </a:solidFill>
                <a:latin typeface="Calibri"/>
                <a:cs typeface="Calibri"/>
              </a:rPr>
              <a:t>NO.</a:t>
            </a:r>
            <a:r>
              <a:rPr sz="2150" b="1" spc="-4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150" b="1" dirty="0">
                <a:solidFill>
                  <a:srgbClr val="585858"/>
                </a:solidFill>
                <a:latin typeface="Calibri"/>
                <a:cs typeface="Calibri"/>
              </a:rPr>
              <a:t>OF</a:t>
            </a:r>
            <a:r>
              <a:rPr sz="2150" b="1" spc="-3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150" b="1" dirty="0">
                <a:solidFill>
                  <a:srgbClr val="585858"/>
                </a:solidFill>
                <a:latin typeface="Calibri"/>
                <a:cs typeface="Calibri"/>
              </a:rPr>
              <a:t>REVIEWERS</a:t>
            </a:r>
            <a:r>
              <a:rPr sz="2150" b="1" spc="-1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150" b="1" dirty="0">
                <a:solidFill>
                  <a:srgbClr val="585858"/>
                </a:solidFill>
                <a:latin typeface="Calibri"/>
                <a:cs typeface="Calibri"/>
              </a:rPr>
              <a:t>=</a:t>
            </a:r>
            <a:r>
              <a:rPr sz="2150" b="1" spc="-3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150" b="1" spc="-20" dirty="0">
                <a:solidFill>
                  <a:srgbClr val="585858"/>
                </a:solidFill>
                <a:latin typeface="Calibri"/>
                <a:cs typeface="Calibri"/>
              </a:rPr>
              <a:t>4079</a:t>
            </a:r>
            <a:endParaRPr sz="21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884423" y="-4749"/>
            <a:ext cx="4562475" cy="7607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" algn="ctr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Nirmala UI"/>
                <a:cs typeface="Nirmala UI"/>
              </a:rPr>
              <a:t>भारतीय</a:t>
            </a:r>
            <a:r>
              <a:rPr sz="1200" b="1" spc="225" dirty="0">
                <a:latin typeface="Nirmala UI"/>
                <a:cs typeface="Nirmala UI"/>
              </a:rPr>
              <a:t> </a:t>
            </a:r>
            <a:r>
              <a:rPr sz="1200" b="1" dirty="0">
                <a:latin typeface="Nirmala UI"/>
                <a:cs typeface="Nirmala UI"/>
              </a:rPr>
              <a:t>सनदी</a:t>
            </a:r>
            <a:r>
              <a:rPr sz="1200" b="1" spc="229" dirty="0">
                <a:latin typeface="Nirmala UI"/>
                <a:cs typeface="Nirmala UI"/>
              </a:rPr>
              <a:t> </a:t>
            </a:r>
            <a:r>
              <a:rPr sz="1200" b="1" dirty="0">
                <a:latin typeface="Nirmala UI"/>
                <a:cs typeface="Nirmala UI"/>
              </a:rPr>
              <a:t>लेखाकार</a:t>
            </a:r>
            <a:r>
              <a:rPr sz="1200" b="1" spc="210" dirty="0">
                <a:latin typeface="Nirmala UI"/>
                <a:cs typeface="Nirmala UI"/>
              </a:rPr>
              <a:t> </a:t>
            </a:r>
            <a:r>
              <a:rPr sz="1200" b="1" spc="-20" dirty="0">
                <a:latin typeface="Nirmala UI"/>
                <a:cs typeface="Nirmala UI"/>
              </a:rPr>
              <a:t>संस्थान</a:t>
            </a:r>
            <a:endParaRPr sz="1200">
              <a:latin typeface="Nirmala UI"/>
              <a:cs typeface="Nirmala UI"/>
            </a:endParaRPr>
          </a:p>
          <a:p>
            <a:pPr marL="1905" algn="ctr">
              <a:lnSpc>
                <a:spcPct val="100000"/>
              </a:lnSpc>
              <a:spcBef>
                <a:spcPts val="5"/>
              </a:spcBef>
            </a:pPr>
            <a:r>
              <a:rPr sz="1200" b="1" dirty="0">
                <a:latin typeface="Microsoft JhengHei"/>
                <a:cs typeface="Microsoft JhengHei"/>
              </a:rPr>
              <a:t>(</a:t>
            </a:r>
            <a:r>
              <a:rPr sz="1200" b="1" dirty="0">
                <a:latin typeface="Nirmala UI"/>
                <a:cs typeface="Nirmala UI"/>
              </a:rPr>
              <a:t>संसद</a:t>
            </a:r>
            <a:r>
              <a:rPr sz="1200" b="1" spc="70" dirty="0">
                <a:latin typeface="Nirmala UI"/>
                <a:cs typeface="Nirmala UI"/>
              </a:rPr>
              <a:t> </a:t>
            </a:r>
            <a:r>
              <a:rPr sz="1200" b="1" spc="-420" dirty="0">
                <a:latin typeface="Nirmala UI"/>
                <a:cs typeface="Nirmala UI"/>
              </a:rPr>
              <a:t>के</a:t>
            </a:r>
            <a:r>
              <a:rPr sz="1200" b="1" spc="265" dirty="0">
                <a:latin typeface="Nirmala UI"/>
                <a:cs typeface="Nirmala UI"/>
              </a:rPr>
              <a:t> </a:t>
            </a:r>
            <a:r>
              <a:rPr sz="1200" b="1" spc="-55" dirty="0">
                <a:latin typeface="Nirmala UI"/>
                <a:cs typeface="Nirmala UI"/>
              </a:rPr>
              <a:t>अधिधनयम</a:t>
            </a:r>
            <a:r>
              <a:rPr sz="1200" b="1" spc="170" dirty="0">
                <a:latin typeface="Nirmala UI"/>
                <a:cs typeface="Nirmala UI"/>
              </a:rPr>
              <a:t> </a:t>
            </a:r>
            <a:r>
              <a:rPr sz="1200" b="1" spc="-125" dirty="0">
                <a:latin typeface="Nirmala UI"/>
                <a:cs typeface="Nirmala UI"/>
              </a:rPr>
              <a:t>द्वारा</a:t>
            </a:r>
            <a:r>
              <a:rPr sz="1200" b="1" spc="175" dirty="0">
                <a:latin typeface="Nirmala UI"/>
                <a:cs typeface="Nirmala UI"/>
              </a:rPr>
              <a:t> </a:t>
            </a:r>
            <a:r>
              <a:rPr sz="1200" b="1" spc="-10" dirty="0">
                <a:latin typeface="Nirmala UI"/>
                <a:cs typeface="Nirmala UI"/>
              </a:rPr>
              <a:t>स्थाधित</a:t>
            </a:r>
            <a:r>
              <a:rPr sz="1200" b="1" spc="-10" dirty="0">
                <a:latin typeface="Microsoft JhengHei"/>
                <a:cs typeface="Microsoft JhengHei"/>
              </a:rPr>
              <a:t>)</a:t>
            </a:r>
            <a:endParaRPr sz="1200">
              <a:latin typeface="Microsoft JhengHei"/>
              <a:cs typeface="Microsoft JhengHei"/>
            </a:endParaRPr>
          </a:p>
          <a:p>
            <a:pPr algn="ctr">
              <a:lnSpc>
                <a:spcPct val="100000"/>
              </a:lnSpc>
              <a:spcBef>
                <a:spcPts val="20"/>
              </a:spcBef>
            </a:pPr>
            <a:r>
              <a:rPr sz="1200" b="1" dirty="0">
                <a:latin typeface="Palatino Linotype"/>
                <a:cs typeface="Palatino Linotype"/>
              </a:rPr>
              <a:t>THE</a:t>
            </a:r>
            <a:r>
              <a:rPr sz="1200" b="1" spc="-40" dirty="0">
                <a:latin typeface="Palatino Linotype"/>
                <a:cs typeface="Palatino Linotype"/>
              </a:rPr>
              <a:t> </a:t>
            </a:r>
            <a:r>
              <a:rPr sz="1200" b="1" dirty="0">
                <a:latin typeface="Palatino Linotype"/>
                <a:cs typeface="Palatino Linotype"/>
              </a:rPr>
              <a:t>INSTITUTE</a:t>
            </a:r>
            <a:r>
              <a:rPr sz="1200" b="1" spc="-35" dirty="0">
                <a:latin typeface="Palatino Linotype"/>
                <a:cs typeface="Palatino Linotype"/>
              </a:rPr>
              <a:t> </a:t>
            </a:r>
            <a:r>
              <a:rPr sz="1200" b="1" dirty="0">
                <a:latin typeface="Palatino Linotype"/>
                <a:cs typeface="Palatino Linotype"/>
              </a:rPr>
              <a:t>OF</a:t>
            </a:r>
            <a:r>
              <a:rPr sz="1200" b="1" spc="-25" dirty="0">
                <a:latin typeface="Palatino Linotype"/>
                <a:cs typeface="Palatino Linotype"/>
              </a:rPr>
              <a:t> </a:t>
            </a:r>
            <a:r>
              <a:rPr sz="1200" b="1" spc="-10" dirty="0">
                <a:latin typeface="Palatino Linotype"/>
                <a:cs typeface="Palatino Linotype"/>
              </a:rPr>
              <a:t>CHARTERED</a:t>
            </a:r>
            <a:r>
              <a:rPr sz="1200" b="1" spc="-25" dirty="0">
                <a:latin typeface="Palatino Linotype"/>
                <a:cs typeface="Palatino Linotype"/>
              </a:rPr>
              <a:t> </a:t>
            </a:r>
            <a:r>
              <a:rPr sz="1200" b="1" spc="-10" dirty="0">
                <a:latin typeface="Palatino Linotype"/>
                <a:cs typeface="Palatino Linotype"/>
              </a:rPr>
              <a:t>ACCOUNTANTS</a:t>
            </a:r>
            <a:r>
              <a:rPr sz="1200" b="1" spc="-15" dirty="0">
                <a:latin typeface="Palatino Linotype"/>
                <a:cs typeface="Palatino Linotype"/>
              </a:rPr>
              <a:t> </a:t>
            </a:r>
            <a:r>
              <a:rPr sz="1200" b="1" dirty="0">
                <a:latin typeface="Palatino Linotype"/>
                <a:cs typeface="Palatino Linotype"/>
              </a:rPr>
              <a:t>OF</a:t>
            </a:r>
            <a:r>
              <a:rPr sz="1200" b="1" spc="-30" dirty="0">
                <a:latin typeface="Palatino Linotype"/>
                <a:cs typeface="Palatino Linotype"/>
              </a:rPr>
              <a:t> </a:t>
            </a:r>
            <a:r>
              <a:rPr sz="1200" b="1" spc="-10" dirty="0">
                <a:latin typeface="Palatino Linotype"/>
                <a:cs typeface="Palatino Linotype"/>
              </a:rPr>
              <a:t>INDIA</a:t>
            </a:r>
            <a:endParaRPr sz="1200">
              <a:latin typeface="Palatino Linotype"/>
              <a:cs typeface="Palatino Linotype"/>
            </a:endParaRPr>
          </a:p>
          <a:p>
            <a:pPr algn="ctr">
              <a:lnSpc>
                <a:spcPct val="100000"/>
              </a:lnSpc>
            </a:pPr>
            <a:r>
              <a:rPr sz="1200" b="1" dirty="0">
                <a:latin typeface="Palatino Linotype"/>
                <a:cs typeface="Palatino Linotype"/>
              </a:rPr>
              <a:t>(Set</a:t>
            </a:r>
            <a:r>
              <a:rPr sz="1200" b="1" spc="-10" dirty="0">
                <a:latin typeface="Palatino Linotype"/>
                <a:cs typeface="Palatino Linotype"/>
              </a:rPr>
              <a:t> </a:t>
            </a:r>
            <a:r>
              <a:rPr sz="1200" b="1" dirty="0">
                <a:latin typeface="Palatino Linotype"/>
                <a:cs typeface="Palatino Linotype"/>
              </a:rPr>
              <a:t>up</a:t>
            </a:r>
            <a:r>
              <a:rPr sz="1200" b="1" spc="-10" dirty="0">
                <a:latin typeface="Palatino Linotype"/>
                <a:cs typeface="Palatino Linotype"/>
              </a:rPr>
              <a:t> </a:t>
            </a:r>
            <a:r>
              <a:rPr sz="1200" b="1" dirty="0">
                <a:latin typeface="Palatino Linotype"/>
                <a:cs typeface="Palatino Linotype"/>
              </a:rPr>
              <a:t>by</a:t>
            </a:r>
            <a:r>
              <a:rPr sz="1200" b="1" spc="-15" dirty="0">
                <a:latin typeface="Palatino Linotype"/>
                <a:cs typeface="Palatino Linotype"/>
              </a:rPr>
              <a:t> </a:t>
            </a:r>
            <a:r>
              <a:rPr sz="1200" b="1" dirty="0">
                <a:latin typeface="Palatino Linotype"/>
                <a:cs typeface="Palatino Linotype"/>
              </a:rPr>
              <a:t>an</a:t>
            </a:r>
            <a:r>
              <a:rPr sz="1200" b="1" spc="-15" dirty="0">
                <a:latin typeface="Palatino Linotype"/>
                <a:cs typeface="Palatino Linotype"/>
              </a:rPr>
              <a:t> </a:t>
            </a:r>
            <a:r>
              <a:rPr sz="1200" b="1" dirty="0">
                <a:latin typeface="Palatino Linotype"/>
                <a:cs typeface="Palatino Linotype"/>
              </a:rPr>
              <a:t>Act</a:t>
            </a:r>
            <a:r>
              <a:rPr sz="1200" b="1" spc="-10" dirty="0">
                <a:latin typeface="Palatino Linotype"/>
                <a:cs typeface="Palatino Linotype"/>
              </a:rPr>
              <a:t> </a:t>
            </a:r>
            <a:r>
              <a:rPr sz="1200" b="1" dirty="0">
                <a:latin typeface="Palatino Linotype"/>
                <a:cs typeface="Palatino Linotype"/>
              </a:rPr>
              <a:t>of</a:t>
            </a:r>
            <a:r>
              <a:rPr sz="1200" b="1" spc="-25" dirty="0">
                <a:latin typeface="Palatino Linotype"/>
                <a:cs typeface="Palatino Linotype"/>
              </a:rPr>
              <a:t> </a:t>
            </a:r>
            <a:r>
              <a:rPr sz="1200" b="1" spc="-10" dirty="0">
                <a:latin typeface="Palatino Linotype"/>
                <a:cs typeface="Palatino Linotype"/>
              </a:rPr>
              <a:t>Parliament)</a:t>
            </a:r>
            <a:endParaRPr sz="1200">
              <a:latin typeface="Palatino Linotype"/>
              <a:cs typeface="Palatino Linotyp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6480697"/>
            <a:ext cx="8908415" cy="45720"/>
          </a:xfrm>
          <a:custGeom>
            <a:avLst/>
            <a:gdLst/>
            <a:ahLst/>
            <a:cxnLst/>
            <a:rect l="l" t="t" r="r" b="b"/>
            <a:pathLst>
              <a:path w="8908415" h="45720">
                <a:moveTo>
                  <a:pt x="0" y="45718"/>
                </a:moveTo>
                <a:lnTo>
                  <a:pt x="8908034" y="45718"/>
                </a:lnTo>
                <a:lnTo>
                  <a:pt x="8908034" y="0"/>
                </a:lnTo>
                <a:lnTo>
                  <a:pt x="0" y="0"/>
                </a:lnTo>
                <a:lnTo>
                  <a:pt x="0" y="45718"/>
                </a:lnTo>
                <a:close/>
              </a:path>
            </a:pathLst>
          </a:custGeom>
          <a:solidFill>
            <a:srgbClr val="112D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751564" y="6480697"/>
            <a:ext cx="440690" cy="45720"/>
          </a:xfrm>
          <a:custGeom>
            <a:avLst/>
            <a:gdLst/>
            <a:ahLst/>
            <a:cxnLst/>
            <a:rect l="l" t="t" r="r" b="b"/>
            <a:pathLst>
              <a:path w="440690" h="45720">
                <a:moveTo>
                  <a:pt x="0" y="45718"/>
                </a:moveTo>
                <a:lnTo>
                  <a:pt x="440436" y="45718"/>
                </a:lnTo>
                <a:lnTo>
                  <a:pt x="440436" y="0"/>
                </a:lnTo>
                <a:lnTo>
                  <a:pt x="0" y="0"/>
                </a:lnTo>
                <a:lnTo>
                  <a:pt x="0" y="45718"/>
                </a:lnTo>
                <a:close/>
              </a:path>
            </a:pathLst>
          </a:custGeom>
          <a:solidFill>
            <a:srgbClr val="112D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99325" y="1176350"/>
            <a:ext cx="11202035" cy="362585"/>
          </a:xfrm>
          <a:prstGeom prst="rect">
            <a:avLst/>
          </a:prstGeom>
          <a:solidFill>
            <a:srgbClr val="112D4E"/>
          </a:solidFill>
          <a:ln w="12700">
            <a:solidFill>
              <a:srgbClr val="172C51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00"/>
              </a:spcBef>
            </a:pPr>
            <a:r>
              <a:rPr sz="1800" b="1" dirty="0">
                <a:solidFill>
                  <a:srgbClr val="FFFFFF"/>
                </a:solidFill>
                <a:latin typeface="Cambria"/>
                <a:cs typeface="Cambria"/>
              </a:rPr>
              <a:t>Peer</a:t>
            </a:r>
            <a:r>
              <a:rPr sz="1800" b="1" spc="-6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mbria"/>
                <a:cs typeface="Cambria"/>
              </a:rPr>
              <a:t>Review</a:t>
            </a:r>
            <a:r>
              <a:rPr sz="1800" b="1" spc="-6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mbria"/>
                <a:cs typeface="Cambria"/>
              </a:rPr>
              <a:t>Recognition</a:t>
            </a:r>
            <a:r>
              <a:rPr sz="1800" b="1" spc="-3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mbria"/>
                <a:cs typeface="Cambria"/>
              </a:rPr>
              <a:t>by</a:t>
            </a:r>
            <a:r>
              <a:rPr sz="1800" b="1" spc="-4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mbria"/>
                <a:cs typeface="Cambria"/>
              </a:rPr>
              <a:t>Regulators</a:t>
            </a:r>
            <a:endParaRPr sz="1800">
              <a:latin typeface="Cambria"/>
              <a:cs typeface="Cambri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92124" y="3224174"/>
            <a:ext cx="11007725" cy="3043555"/>
          </a:xfrm>
          <a:custGeom>
            <a:avLst/>
            <a:gdLst/>
            <a:ahLst/>
            <a:cxnLst/>
            <a:rect l="l" t="t" r="r" b="b"/>
            <a:pathLst>
              <a:path w="11007725" h="3043554">
                <a:moveTo>
                  <a:pt x="0" y="3043173"/>
                </a:moveTo>
                <a:lnTo>
                  <a:pt x="11007725" y="3043173"/>
                </a:lnTo>
                <a:lnTo>
                  <a:pt x="11007725" y="0"/>
                </a:lnTo>
                <a:lnTo>
                  <a:pt x="0" y="0"/>
                </a:lnTo>
                <a:lnTo>
                  <a:pt x="0" y="3043173"/>
                </a:lnTo>
                <a:close/>
              </a:path>
            </a:pathLst>
          </a:custGeom>
          <a:ln w="12700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440941" y="3537966"/>
            <a:ext cx="9311640" cy="2540635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469900" marR="5080" indent="-457200" algn="just">
              <a:lnSpc>
                <a:spcPct val="90000"/>
              </a:lnSpc>
              <a:spcBef>
                <a:spcPts val="459"/>
              </a:spcBef>
              <a:buFont typeface="Arial MT"/>
              <a:buChar char="•"/>
              <a:tabLst>
                <a:tab pos="469900" algn="l"/>
              </a:tabLst>
            </a:pPr>
            <a:r>
              <a:rPr sz="3000" i="1" dirty="0">
                <a:latin typeface="Calibri"/>
                <a:cs typeface="Calibri"/>
              </a:rPr>
              <a:t>With</a:t>
            </a:r>
            <a:r>
              <a:rPr sz="3000" i="1" spc="315" dirty="0">
                <a:latin typeface="Calibri"/>
                <a:cs typeface="Calibri"/>
              </a:rPr>
              <a:t> </a:t>
            </a:r>
            <a:r>
              <a:rPr sz="3000" i="1" dirty="0">
                <a:latin typeface="Calibri"/>
                <a:cs typeface="Calibri"/>
              </a:rPr>
              <a:t>effect</a:t>
            </a:r>
            <a:r>
              <a:rPr sz="3000" i="1" spc="315" dirty="0">
                <a:latin typeface="Calibri"/>
                <a:cs typeface="Calibri"/>
              </a:rPr>
              <a:t> </a:t>
            </a:r>
            <a:r>
              <a:rPr sz="3000" i="1" dirty="0">
                <a:latin typeface="Calibri"/>
                <a:cs typeface="Calibri"/>
              </a:rPr>
              <a:t>from</a:t>
            </a:r>
            <a:r>
              <a:rPr sz="3000" i="1" spc="315" dirty="0">
                <a:latin typeface="Calibri"/>
                <a:cs typeface="Calibri"/>
              </a:rPr>
              <a:t> </a:t>
            </a:r>
            <a:r>
              <a:rPr sz="3000" i="1" dirty="0">
                <a:latin typeface="Calibri"/>
                <a:cs typeface="Calibri"/>
              </a:rPr>
              <a:t>April</a:t>
            </a:r>
            <a:r>
              <a:rPr sz="3000" i="1" spc="295" dirty="0">
                <a:latin typeface="Calibri"/>
                <a:cs typeface="Calibri"/>
              </a:rPr>
              <a:t> </a:t>
            </a:r>
            <a:r>
              <a:rPr sz="3000" i="1" dirty="0">
                <a:latin typeface="Calibri"/>
                <a:cs typeface="Calibri"/>
              </a:rPr>
              <a:t>1,</a:t>
            </a:r>
            <a:r>
              <a:rPr sz="3000" i="1" spc="310" dirty="0">
                <a:latin typeface="Calibri"/>
                <a:cs typeface="Calibri"/>
              </a:rPr>
              <a:t> </a:t>
            </a:r>
            <a:r>
              <a:rPr sz="3000" i="1" dirty="0">
                <a:latin typeface="Calibri"/>
                <a:cs typeface="Calibri"/>
              </a:rPr>
              <a:t>2010,</a:t>
            </a:r>
            <a:r>
              <a:rPr sz="3000" i="1" spc="315" dirty="0">
                <a:latin typeface="Calibri"/>
                <a:cs typeface="Calibri"/>
              </a:rPr>
              <a:t> </a:t>
            </a:r>
            <a:r>
              <a:rPr sz="3000" i="1" dirty="0">
                <a:latin typeface="Calibri"/>
                <a:cs typeface="Calibri"/>
              </a:rPr>
              <a:t>SEBI</a:t>
            </a:r>
            <a:r>
              <a:rPr sz="3000" i="1" spc="295" dirty="0">
                <a:latin typeface="Calibri"/>
                <a:cs typeface="Calibri"/>
              </a:rPr>
              <a:t> </a:t>
            </a:r>
            <a:r>
              <a:rPr sz="3000" i="1" dirty="0">
                <a:latin typeface="Calibri"/>
                <a:cs typeface="Calibri"/>
              </a:rPr>
              <a:t>mandated</a:t>
            </a:r>
            <a:r>
              <a:rPr sz="3000" i="1" spc="310" dirty="0">
                <a:latin typeface="Calibri"/>
                <a:cs typeface="Calibri"/>
              </a:rPr>
              <a:t> </a:t>
            </a:r>
            <a:r>
              <a:rPr sz="3000" i="1" dirty="0">
                <a:latin typeface="Calibri"/>
                <a:cs typeface="Calibri"/>
              </a:rPr>
              <a:t>that</a:t>
            </a:r>
            <a:r>
              <a:rPr sz="3000" i="1" spc="305" dirty="0">
                <a:latin typeface="Calibri"/>
                <a:cs typeface="Calibri"/>
              </a:rPr>
              <a:t> </a:t>
            </a:r>
            <a:r>
              <a:rPr sz="3000" i="1" spc="-25" dirty="0">
                <a:latin typeface="Calibri"/>
                <a:cs typeface="Calibri"/>
              </a:rPr>
              <a:t>the </a:t>
            </a:r>
            <a:r>
              <a:rPr sz="3000" i="1" dirty="0">
                <a:latin typeface="Calibri"/>
                <a:cs typeface="Calibri"/>
              </a:rPr>
              <a:t>Limited</a:t>
            </a:r>
            <a:r>
              <a:rPr sz="3000" i="1" spc="170" dirty="0">
                <a:latin typeface="Calibri"/>
                <a:cs typeface="Calibri"/>
              </a:rPr>
              <a:t> </a:t>
            </a:r>
            <a:r>
              <a:rPr sz="3000" i="1" dirty="0">
                <a:latin typeface="Calibri"/>
                <a:cs typeface="Calibri"/>
              </a:rPr>
              <a:t>Review/Statutory</a:t>
            </a:r>
            <a:r>
              <a:rPr sz="3000" i="1" spc="170" dirty="0">
                <a:latin typeface="Calibri"/>
                <a:cs typeface="Calibri"/>
              </a:rPr>
              <a:t> </a:t>
            </a:r>
            <a:r>
              <a:rPr sz="3000" i="1" dirty="0">
                <a:latin typeface="Calibri"/>
                <a:cs typeface="Calibri"/>
              </a:rPr>
              <a:t>Audit</a:t>
            </a:r>
            <a:r>
              <a:rPr sz="3000" i="1" spc="150" dirty="0">
                <a:latin typeface="Calibri"/>
                <a:cs typeface="Calibri"/>
              </a:rPr>
              <a:t> </a:t>
            </a:r>
            <a:r>
              <a:rPr sz="3000" i="1" dirty="0">
                <a:latin typeface="Calibri"/>
                <a:cs typeface="Calibri"/>
              </a:rPr>
              <a:t>reports</a:t>
            </a:r>
            <a:r>
              <a:rPr sz="3000" i="1" spc="170" dirty="0">
                <a:latin typeface="Calibri"/>
                <a:cs typeface="Calibri"/>
              </a:rPr>
              <a:t> </a:t>
            </a:r>
            <a:r>
              <a:rPr sz="3000" i="1" dirty="0">
                <a:latin typeface="Calibri"/>
                <a:cs typeface="Calibri"/>
              </a:rPr>
              <a:t>submitted</a:t>
            </a:r>
            <a:r>
              <a:rPr sz="3000" i="1" spc="165" dirty="0">
                <a:latin typeface="Calibri"/>
                <a:cs typeface="Calibri"/>
              </a:rPr>
              <a:t> </a:t>
            </a:r>
            <a:r>
              <a:rPr sz="3000" i="1" dirty="0">
                <a:latin typeface="Calibri"/>
                <a:cs typeface="Calibri"/>
              </a:rPr>
              <a:t>to</a:t>
            </a:r>
            <a:r>
              <a:rPr sz="3000" i="1" spc="155" dirty="0">
                <a:latin typeface="Calibri"/>
                <a:cs typeface="Calibri"/>
              </a:rPr>
              <a:t> </a:t>
            </a:r>
            <a:r>
              <a:rPr sz="3000" i="1" spc="-25" dirty="0">
                <a:latin typeface="Calibri"/>
                <a:cs typeface="Calibri"/>
              </a:rPr>
              <a:t>the </a:t>
            </a:r>
            <a:r>
              <a:rPr sz="3000" i="1" dirty="0">
                <a:latin typeface="Calibri"/>
                <a:cs typeface="Calibri"/>
              </a:rPr>
              <a:t>concerned</a:t>
            </a:r>
            <a:r>
              <a:rPr sz="3000" i="1" spc="100" dirty="0">
                <a:latin typeface="Calibri"/>
                <a:cs typeface="Calibri"/>
              </a:rPr>
              <a:t> </a:t>
            </a:r>
            <a:r>
              <a:rPr sz="3000" i="1" dirty="0">
                <a:latin typeface="Calibri"/>
                <a:cs typeface="Calibri"/>
              </a:rPr>
              <a:t>stock</a:t>
            </a:r>
            <a:r>
              <a:rPr sz="3000" i="1" spc="85" dirty="0">
                <a:latin typeface="Calibri"/>
                <a:cs typeface="Calibri"/>
              </a:rPr>
              <a:t> </a:t>
            </a:r>
            <a:r>
              <a:rPr sz="3000" i="1" dirty="0">
                <a:latin typeface="Calibri"/>
                <a:cs typeface="Calibri"/>
              </a:rPr>
              <a:t>exchanges</a:t>
            </a:r>
            <a:r>
              <a:rPr sz="3000" i="1" spc="65" dirty="0">
                <a:latin typeface="Calibri"/>
                <a:cs typeface="Calibri"/>
              </a:rPr>
              <a:t> </a:t>
            </a:r>
            <a:r>
              <a:rPr sz="3000" i="1" dirty="0">
                <a:latin typeface="Calibri"/>
                <a:cs typeface="Calibri"/>
              </a:rPr>
              <a:t>by</a:t>
            </a:r>
            <a:r>
              <a:rPr sz="3000" i="1" spc="85" dirty="0">
                <a:latin typeface="Calibri"/>
                <a:cs typeface="Calibri"/>
              </a:rPr>
              <a:t> </a:t>
            </a:r>
            <a:r>
              <a:rPr sz="3000" i="1" dirty="0">
                <a:latin typeface="Calibri"/>
                <a:cs typeface="Calibri"/>
              </a:rPr>
              <a:t>the</a:t>
            </a:r>
            <a:r>
              <a:rPr sz="3000" i="1" spc="100" dirty="0">
                <a:latin typeface="Calibri"/>
                <a:cs typeface="Calibri"/>
              </a:rPr>
              <a:t> </a:t>
            </a:r>
            <a:r>
              <a:rPr sz="3000" i="1" dirty="0">
                <a:latin typeface="Calibri"/>
                <a:cs typeface="Calibri"/>
              </a:rPr>
              <a:t>Listed</a:t>
            </a:r>
            <a:r>
              <a:rPr sz="3000" i="1" spc="100" dirty="0">
                <a:latin typeface="Calibri"/>
                <a:cs typeface="Calibri"/>
              </a:rPr>
              <a:t> </a:t>
            </a:r>
            <a:r>
              <a:rPr sz="3000" i="1" dirty="0">
                <a:latin typeface="Calibri"/>
                <a:cs typeface="Calibri"/>
              </a:rPr>
              <a:t>Entities</a:t>
            </a:r>
            <a:r>
              <a:rPr sz="3000" i="1" spc="90" dirty="0">
                <a:latin typeface="Calibri"/>
                <a:cs typeface="Calibri"/>
              </a:rPr>
              <a:t> </a:t>
            </a:r>
            <a:r>
              <a:rPr sz="3000" i="1" dirty="0">
                <a:latin typeface="Calibri"/>
                <a:cs typeface="Calibri"/>
              </a:rPr>
              <a:t>shall</a:t>
            </a:r>
            <a:r>
              <a:rPr sz="3000" i="1" spc="95" dirty="0">
                <a:latin typeface="Calibri"/>
                <a:cs typeface="Calibri"/>
              </a:rPr>
              <a:t> </a:t>
            </a:r>
            <a:r>
              <a:rPr sz="3000" i="1" spc="-25" dirty="0">
                <a:latin typeface="Calibri"/>
                <a:cs typeface="Calibri"/>
              </a:rPr>
              <a:t>be </a:t>
            </a:r>
            <a:r>
              <a:rPr sz="3000" i="1" dirty="0">
                <a:latin typeface="Calibri"/>
                <a:cs typeface="Calibri"/>
              </a:rPr>
              <a:t>given</a:t>
            </a:r>
            <a:r>
              <a:rPr sz="3000" i="1" spc="100" dirty="0">
                <a:latin typeface="Calibri"/>
                <a:cs typeface="Calibri"/>
              </a:rPr>
              <a:t> </a:t>
            </a:r>
            <a:r>
              <a:rPr sz="3000" i="1" dirty="0">
                <a:latin typeface="Calibri"/>
                <a:cs typeface="Calibri"/>
              </a:rPr>
              <a:t>only</a:t>
            </a:r>
            <a:r>
              <a:rPr sz="3000" i="1" spc="70" dirty="0">
                <a:latin typeface="Calibri"/>
                <a:cs typeface="Calibri"/>
              </a:rPr>
              <a:t> </a:t>
            </a:r>
            <a:r>
              <a:rPr sz="3000" i="1" dirty="0">
                <a:latin typeface="Calibri"/>
                <a:cs typeface="Calibri"/>
              </a:rPr>
              <a:t>by</a:t>
            </a:r>
            <a:r>
              <a:rPr sz="3000" i="1" spc="75" dirty="0">
                <a:latin typeface="Calibri"/>
                <a:cs typeface="Calibri"/>
              </a:rPr>
              <a:t> </a:t>
            </a:r>
            <a:r>
              <a:rPr sz="3000" i="1" dirty="0">
                <a:latin typeface="Calibri"/>
                <a:cs typeface="Calibri"/>
              </a:rPr>
              <a:t>those</a:t>
            </a:r>
            <a:r>
              <a:rPr sz="3000" i="1" spc="95" dirty="0">
                <a:latin typeface="Calibri"/>
                <a:cs typeface="Calibri"/>
              </a:rPr>
              <a:t> </a:t>
            </a:r>
            <a:r>
              <a:rPr sz="3000" i="1" dirty="0">
                <a:solidFill>
                  <a:srgbClr val="C00000"/>
                </a:solidFill>
                <a:latin typeface="Calibri"/>
                <a:cs typeface="Calibri"/>
              </a:rPr>
              <a:t>auditors</a:t>
            </a:r>
            <a:r>
              <a:rPr sz="3000" i="1" spc="8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000" i="1" dirty="0">
                <a:latin typeface="Calibri"/>
                <a:cs typeface="Calibri"/>
              </a:rPr>
              <a:t>who</a:t>
            </a:r>
            <a:r>
              <a:rPr sz="3000" i="1" spc="75" dirty="0">
                <a:latin typeface="Calibri"/>
                <a:cs typeface="Calibri"/>
              </a:rPr>
              <a:t> </a:t>
            </a:r>
            <a:r>
              <a:rPr sz="3000" i="1" dirty="0">
                <a:latin typeface="Calibri"/>
                <a:cs typeface="Calibri"/>
              </a:rPr>
              <a:t>have</a:t>
            </a:r>
            <a:r>
              <a:rPr sz="3000" i="1" spc="100" dirty="0">
                <a:latin typeface="Calibri"/>
                <a:cs typeface="Calibri"/>
              </a:rPr>
              <a:t> </a:t>
            </a:r>
            <a:r>
              <a:rPr sz="3000" i="1" dirty="0">
                <a:latin typeface="Calibri"/>
                <a:cs typeface="Calibri"/>
              </a:rPr>
              <a:t>been</a:t>
            </a:r>
            <a:r>
              <a:rPr sz="3000" i="1" spc="85" dirty="0">
                <a:latin typeface="Calibri"/>
                <a:cs typeface="Calibri"/>
              </a:rPr>
              <a:t> </a:t>
            </a:r>
            <a:r>
              <a:rPr sz="3000" i="1" dirty="0">
                <a:solidFill>
                  <a:srgbClr val="C00000"/>
                </a:solidFill>
                <a:latin typeface="Calibri"/>
                <a:cs typeface="Calibri"/>
              </a:rPr>
              <a:t>subjected</a:t>
            </a:r>
            <a:r>
              <a:rPr sz="3000" i="1" spc="8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000" i="1" spc="-25" dirty="0">
                <a:solidFill>
                  <a:srgbClr val="C00000"/>
                </a:solidFill>
                <a:latin typeface="Calibri"/>
                <a:cs typeface="Calibri"/>
              </a:rPr>
              <a:t>to </a:t>
            </a:r>
            <a:r>
              <a:rPr sz="3000" i="1" dirty="0">
                <a:solidFill>
                  <a:srgbClr val="C00000"/>
                </a:solidFill>
                <a:latin typeface="Calibri"/>
                <a:cs typeface="Calibri"/>
              </a:rPr>
              <a:t>peer</a:t>
            </a:r>
            <a:r>
              <a:rPr sz="3000" i="1" spc="7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000" i="1" dirty="0">
                <a:solidFill>
                  <a:srgbClr val="C00000"/>
                </a:solidFill>
                <a:latin typeface="Calibri"/>
                <a:cs typeface="Calibri"/>
              </a:rPr>
              <a:t>review</a:t>
            </a:r>
            <a:r>
              <a:rPr sz="3000" i="1" spc="6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000" i="1" dirty="0">
                <a:solidFill>
                  <a:srgbClr val="C00000"/>
                </a:solidFill>
                <a:latin typeface="Calibri"/>
                <a:cs typeface="Calibri"/>
              </a:rPr>
              <a:t>process</a:t>
            </a:r>
            <a:r>
              <a:rPr sz="3000" i="1" spc="7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000" i="1" dirty="0">
                <a:latin typeface="Calibri"/>
                <a:cs typeface="Calibri"/>
              </a:rPr>
              <a:t>and</a:t>
            </a:r>
            <a:r>
              <a:rPr sz="3000" i="1" spc="60" dirty="0">
                <a:latin typeface="Calibri"/>
                <a:cs typeface="Calibri"/>
              </a:rPr>
              <a:t> </a:t>
            </a:r>
            <a:r>
              <a:rPr sz="3000" i="1" dirty="0">
                <a:latin typeface="Calibri"/>
                <a:cs typeface="Calibri"/>
              </a:rPr>
              <a:t>hold</a:t>
            </a:r>
            <a:r>
              <a:rPr sz="3000" i="1" spc="55" dirty="0">
                <a:latin typeface="Calibri"/>
                <a:cs typeface="Calibri"/>
              </a:rPr>
              <a:t> </a:t>
            </a:r>
            <a:r>
              <a:rPr sz="3000" i="1" dirty="0">
                <a:latin typeface="Calibri"/>
                <a:cs typeface="Calibri"/>
              </a:rPr>
              <a:t>a</a:t>
            </a:r>
            <a:r>
              <a:rPr sz="3000" i="1" spc="80" dirty="0">
                <a:latin typeface="Calibri"/>
                <a:cs typeface="Calibri"/>
              </a:rPr>
              <a:t> </a:t>
            </a:r>
            <a:r>
              <a:rPr sz="3000" i="1" dirty="0">
                <a:solidFill>
                  <a:srgbClr val="C00000"/>
                </a:solidFill>
                <a:latin typeface="Calibri"/>
                <a:cs typeface="Calibri"/>
              </a:rPr>
              <a:t>valid</a:t>
            </a:r>
            <a:r>
              <a:rPr sz="3000" i="1" spc="7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000" i="1" dirty="0">
                <a:solidFill>
                  <a:srgbClr val="C00000"/>
                </a:solidFill>
                <a:latin typeface="Calibri"/>
                <a:cs typeface="Calibri"/>
              </a:rPr>
              <a:t>certificate</a:t>
            </a:r>
            <a:r>
              <a:rPr sz="3000" i="1" spc="7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000" i="1" dirty="0">
                <a:solidFill>
                  <a:srgbClr val="C00000"/>
                </a:solidFill>
                <a:latin typeface="Calibri"/>
                <a:cs typeface="Calibri"/>
              </a:rPr>
              <a:t>issued</a:t>
            </a:r>
            <a:r>
              <a:rPr sz="3000" i="1" spc="5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000" i="1" spc="-25" dirty="0">
                <a:solidFill>
                  <a:srgbClr val="C00000"/>
                </a:solidFill>
                <a:latin typeface="Calibri"/>
                <a:cs typeface="Calibri"/>
              </a:rPr>
              <a:t>by </a:t>
            </a:r>
            <a:r>
              <a:rPr sz="3000" i="1" dirty="0">
                <a:solidFill>
                  <a:srgbClr val="C00000"/>
                </a:solidFill>
                <a:latin typeface="Calibri"/>
                <a:cs typeface="Calibri"/>
              </a:rPr>
              <a:t>the</a:t>
            </a:r>
            <a:r>
              <a:rPr sz="3000" i="1" spc="-7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000" i="1" dirty="0">
                <a:solidFill>
                  <a:srgbClr val="C00000"/>
                </a:solidFill>
                <a:latin typeface="Calibri"/>
                <a:cs typeface="Calibri"/>
              </a:rPr>
              <a:t>‘Peer</a:t>
            </a:r>
            <a:r>
              <a:rPr sz="3000" i="1" spc="-3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000" i="1" dirty="0">
                <a:solidFill>
                  <a:srgbClr val="C00000"/>
                </a:solidFill>
                <a:latin typeface="Calibri"/>
                <a:cs typeface="Calibri"/>
              </a:rPr>
              <a:t>Review</a:t>
            </a:r>
            <a:r>
              <a:rPr sz="3000" i="1" spc="-3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000" i="1" dirty="0">
                <a:solidFill>
                  <a:srgbClr val="C00000"/>
                </a:solidFill>
                <a:latin typeface="Calibri"/>
                <a:cs typeface="Calibri"/>
              </a:rPr>
              <a:t>Board’</a:t>
            </a:r>
            <a:r>
              <a:rPr sz="3000" i="1" spc="-7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000" i="1" dirty="0">
                <a:latin typeface="Calibri"/>
                <a:cs typeface="Calibri"/>
              </a:rPr>
              <a:t>of</a:t>
            </a:r>
            <a:r>
              <a:rPr sz="3000" i="1" spc="-50" dirty="0">
                <a:latin typeface="Calibri"/>
                <a:cs typeface="Calibri"/>
              </a:rPr>
              <a:t> </a:t>
            </a:r>
            <a:r>
              <a:rPr sz="3000" i="1" dirty="0">
                <a:latin typeface="Calibri"/>
                <a:cs typeface="Calibri"/>
              </a:rPr>
              <a:t>the</a:t>
            </a:r>
            <a:r>
              <a:rPr sz="3000" i="1" spc="-70" dirty="0">
                <a:latin typeface="Calibri"/>
                <a:cs typeface="Calibri"/>
              </a:rPr>
              <a:t> </a:t>
            </a:r>
            <a:r>
              <a:rPr sz="3000" i="1" spc="-10" dirty="0">
                <a:latin typeface="Calibri"/>
                <a:cs typeface="Calibri"/>
              </a:rPr>
              <a:t>ICAI.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92124" y="1991486"/>
            <a:ext cx="5863590" cy="1106170"/>
          </a:xfrm>
          <a:custGeom>
            <a:avLst/>
            <a:gdLst/>
            <a:ahLst/>
            <a:cxnLst/>
            <a:rect l="l" t="t" r="r" b="b"/>
            <a:pathLst>
              <a:path w="5863590" h="1106170">
                <a:moveTo>
                  <a:pt x="5792673" y="0"/>
                </a:moveTo>
                <a:lnTo>
                  <a:pt x="70561" y="0"/>
                </a:lnTo>
                <a:lnTo>
                  <a:pt x="48255" y="9399"/>
                </a:lnTo>
                <a:lnTo>
                  <a:pt x="28885" y="35568"/>
                </a:lnTo>
                <a:lnTo>
                  <a:pt x="13612" y="75465"/>
                </a:lnTo>
                <a:lnTo>
                  <a:pt x="3596" y="126049"/>
                </a:lnTo>
                <a:lnTo>
                  <a:pt x="0" y="184276"/>
                </a:lnTo>
                <a:lnTo>
                  <a:pt x="0" y="921765"/>
                </a:lnTo>
                <a:lnTo>
                  <a:pt x="3596" y="980042"/>
                </a:lnTo>
                <a:lnTo>
                  <a:pt x="13612" y="1030632"/>
                </a:lnTo>
                <a:lnTo>
                  <a:pt x="28885" y="1070511"/>
                </a:lnTo>
                <a:lnTo>
                  <a:pt x="70561" y="1106042"/>
                </a:lnTo>
                <a:lnTo>
                  <a:pt x="5792673" y="1106042"/>
                </a:lnTo>
                <a:lnTo>
                  <a:pt x="5834272" y="1070511"/>
                </a:lnTo>
                <a:lnTo>
                  <a:pt x="5849539" y="1030632"/>
                </a:lnTo>
                <a:lnTo>
                  <a:pt x="5859558" y="980042"/>
                </a:lnTo>
                <a:lnTo>
                  <a:pt x="5863158" y="921765"/>
                </a:lnTo>
                <a:lnTo>
                  <a:pt x="5863158" y="184276"/>
                </a:lnTo>
                <a:lnTo>
                  <a:pt x="5859558" y="126049"/>
                </a:lnTo>
                <a:lnTo>
                  <a:pt x="5849539" y="75465"/>
                </a:lnTo>
                <a:lnTo>
                  <a:pt x="5834272" y="35568"/>
                </a:lnTo>
                <a:lnTo>
                  <a:pt x="5792673" y="0"/>
                </a:lnTo>
                <a:close/>
              </a:path>
            </a:pathLst>
          </a:custGeom>
          <a:solidFill>
            <a:srgbClr val="2D75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900480" y="2366898"/>
            <a:ext cx="4518025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dirty="0">
                <a:solidFill>
                  <a:srgbClr val="FFFFFF"/>
                </a:solidFill>
                <a:latin typeface="Cambria"/>
                <a:cs typeface="Cambria"/>
              </a:rPr>
              <a:t>Securities</a:t>
            </a:r>
            <a:r>
              <a:rPr sz="1900" spc="-4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900" dirty="0">
                <a:solidFill>
                  <a:srgbClr val="FFFFFF"/>
                </a:solidFill>
                <a:latin typeface="Cambria"/>
                <a:cs typeface="Cambria"/>
              </a:rPr>
              <a:t>&amp;</a:t>
            </a:r>
            <a:r>
              <a:rPr sz="1900" spc="-2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900" spc="-10" dirty="0">
                <a:solidFill>
                  <a:srgbClr val="FFFFFF"/>
                </a:solidFill>
                <a:latin typeface="Cambria"/>
                <a:cs typeface="Cambria"/>
              </a:rPr>
              <a:t>Exchange</a:t>
            </a:r>
            <a:r>
              <a:rPr sz="1900" spc="-5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900" dirty="0">
                <a:solidFill>
                  <a:srgbClr val="FFFFFF"/>
                </a:solidFill>
                <a:latin typeface="Cambria"/>
                <a:cs typeface="Cambria"/>
              </a:rPr>
              <a:t>Board</a:t>
            </a:r>
            <a:r>
              <a:rPr sz="1900" spc="-3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900" dirty="0">
                <a:solidFill>
                  <a:srgbClr val="FFFFFF"/>
                </a:solidFill>
                <a:latin typeface="Cambria"/>
                <a:cs typeface="Cambria"/>
              </a:rPr>
              <a:t>of</a:t>
            </a:r>
            <a:r>
              <a:rPr sz="1900" spc="-3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900" dirty="0">
                <a:solidFill>
                  <a:srgbClr val="FFFFFF"/>
                </a:solidFill>
                <a:latin typeface="Cambria"/>
                <a:cs typeface="Cambria"/>
              </a:rPr>
              <a:t>India</a:t>
            </a:r>
            <a:r>
              <a:rPr sz="1900" spc="-4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900" spc="-10" dirty="0">
                <a:solidFill>
                  <a:srgbClr val="FFFFFF"/>
                </a:solidFill>
                <a:latin typeface="Cambria"/>
                <a:cs typeface="Cambria"/>
              </a:rPr>
              <a:t>(SEBI)</a:t>
            </a:r>
            <a:endParaRPr sz="1900">
              <a:latin typeface="Cambria"/>
              <a:cs typeface="Cambria"/>
            </a:endParaRPr>
          </a:p>
        </p:txBody>
      </p:sp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01890" y="2116505"/>
            <a:ext cx="4098036" cy="981024"/>
          </a:xfrm>
          <a:prstGeom prst="rect">
            <a:avLst/>
          </a:prstGeom>
        </p:spPr>
      </p:pic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90"/>
              </a:lnSpc>
            </a:pPr>
            <a:r>
              <a:rPr dirty="0"/>
              <a:t>Peer</a:t>
            </a:r>
            <a:r>
              <a:rPr spc="-40" dirty="0"/>
              <a:t> </a:t>
            </a:r>
            <a:r>
              <a:rPr dirty="0"/>
              <a:t>Review</a:t>
            </a:r>
            <a:r>
              <a:rPr spc="-30" dirty="0"/>
              <a:t> </a:t>
            </a:r>
            <a:r>
              <a:rPr dirty="0"/>
              <a:t>Board,</a:t>
            </a:r>
            <a:r>
              <a:rPr spc="-35" dirty="0"/>
              <a:t> </a:t>
            </a:r>
            <a:r>
              <a:rPr spc="-20" dirty="0"/>
              <a:t>ICAI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884423" y="-4749"/>
            <a:ext cx="4562475" cy="7607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" algn="ctr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Nirmala UI"/>
                <a:cs typeface="Nirmala UI"/>
              </a:rPr>
              <a:t>भारतीय</a:t>
            </a:r>
            <a:r>
              <a:rPr sz="1200" b="1" spc="225" dirty="0">
                <a:latin typeface="Nirmala UI"/>
                <a:cs typeface="Nirmala UI"/>
              </a:rPr>
              <a:t> </a:t>
            </a:r>
            <a:r>
              <a:rPr sz="1200" b="1" dirty="0">
                <a:latin typeface="Nirmala UI"/>
                <a:cs typeface="Nirmala UI"/>
              </a:rPr>
              <a:t>सनदी</a:t>
            </a:r>
            <a:r>
              <a:rPr sz="1200" b="1" spc="229" dirty="0">
                <a:latin typeface="Nirmala UI"/>
                <a:cs typeface="Nirmala UI"/>
              </a:rPr>
              <a:t> </a:t>
            </a:r>
            <a:r>
              <a:rPr sz="1200" b="1" dirty="0">
                <a:latin typeface="Nirmala UI"/>
                <a:cs typeface="Nirmala UI"/>
              </a:rPr>
              <a:t>लेखाकार</a:t>
            </a:r>
            <a:r>
              <a:rPr sz="1200" b="1" spc="210" dirty="0">
                <a:latin typeface="Nirmala UI"/>
                <a:cs typeface="Nirmala UI"/>
              </a:rPr>
              <a:t> </a:t>
            </a:r>
            <a:r>
              <a:rPr sz="1200" b="1" spc="-20" dirty="0">
                <a:latin typeface="Nirmala UI"/>
                <a:cs typeface="Nirmala UI"/>
              </a:rPr>
              <a:t>संस्थान</a:t>
            </a:r>
            <a:endParaRPr sz="1200">
              <a:latin typeface="Nirmala UI"/>
              <a:cs typeface="Nirmala UI"/>
            </a:endParaRPr>
          </a:p>
          <a:p>
            <a:pPr marL="1905" algn="ctr">
              <a:lnSpc>
                <a:spcPct val="100000"/>
              </a:lnSpc>
              <a:spcBef>
                <a:spcPts val="5"/>
              </a:spcBef>
            </a:pPr>
            <a:r>
              <a:rPr sz="1200" b="1" dirty="0">
                <a:latin typeface="Microsoft JhengHei"/>
                <a:cs typeface="Microsoft JhengHei"/>
              </a:rPr>
              <a:t>(</a:t>
            </a:r>
            <a:r>
              <a:rPr sz="1200" b="1" dirty="0">
                <a:latin typeface="Nirmala UI"/>
                <a:cs typeface="Nirmala UI"/>
              </a:rPr>
              <a:t>संसद</a:t>
            </a:r>
            <a:r>
              <a:rPr sz="1200" b="1" spc="70" dirty="0">
                <a:latin typeface="Nirmala UI"/>
                <a:cs typeface="Nirmala UI"/>
              </a:rPr>
              <a:t> </a:t>
            </a:r>
            <a:r>
              <a:rPr sz="1200" b="1" spc="-420" dirty="0">
                <a:latin typeface="Nirmala UI"/>
                <a:cs typeface="Nirmala UI"/>
              </a:rPr>
              <a:t>के</a:t>
            </a:r>
            <a:r>
              <a:rPr sz="1200" b="1" spc="265" dirty="0">
                <a:latin typeface="Nirmala UI"/>
                <a:cs typeface="Nirmala UI"/>
              </a:rPr>
              <a:t> </a:t>
            </a:r>
            <a:r>
              <a:rPr sz="1200" b="1" spc="-55" dirty="0">
                <a:latin typeface="Nirmala UI"/>
                <a:cs typeface="Nirmala UI"/>
              </a:rPr>
              <a:t>अधिधनयम</a:t>
            </a:r>
            <a:r>
              <a:rPr sz="1200" b="1" spc="170" dirty="0">
                <a:latin typeface="Nirmala UI"/>
                <a:cs typeface="Nirmala UI"/>
              </a:rPr>
              <a:t> </a:t>
            </a:r>
            <a:r>
              <a:rPr sz="1200" b="1" spc="-125" dirty="0">
                <a:latin typeface="Nirmala UI"/>
                <a:cs typeface="Nirmala UI"/>
              </a:rPr>
              <a:t>द्वारा</a:t>
            </a:r>
            <a:r>
              <a:rPr sz="1200" b="1" spc="175" dirty="0">
                <a:latin typeface="Nirmala UI"/>
                <a:cs typeface="Nirmala UI"/>
              </a:rPr>
              <a:t> </a:t>
            </a:r>
            <a:r>
              <a:rPr sz="1200" b="1" spc="-10" dirty="0">
                <a:latin typeface="Nirmala UI"/>
                <a:cs typeface="Nirmala UI"/>
              </a:rPr>
              <a:t>स्थाधित</a:t>
            </a:r>
            <a:r>
              <a:rPr sz="1200" b="1" spc="-10" dirty="0">
                <a:latin typeface="Microsoft JhengHei"/>
                <a:cs typeface="Microsoft JhengHei"/>
              </a:rPr>
              <a:t>)</a:t>
            </a:r>
            <a:endParaRPr sz="1200">
              <a:latin typeface="Microsoft JhengHei"/>
              <a:cs typeface="Microsoft JhengHei"/>
            </a:endParaRPr>
          </a:p>
          <a:p>
            <a:pPr algn="ctr">
              <a:lnSpc>
                <a:spcPct val="100000"/>
              </a:lnSpc>
              <a:spcBef>
                <a:spcPts val="20"/>
              </a:spcBef>
            </a:pPr>
            <a:r>
              <a:rPr sz="1200" b="1" dirty="0">
                <a:latin typeface="Palatino Linotype"/>
                <a:cs typeface="Palatino Linotype"/>
              </a:rPr>
              <a:t>THE</a:t>
            </a:r>
            <a:r>
              <a:rPr sz="1200" b="1" spc="-40" dirty="0">
                <a:latin typeface="Palatino Linotype"/>
                <a:cs typeface="Palatino Linotype"/>
              </a:rPr>
              <a:t> </a:t>
            </a:r>
            <a:r>
              <a:rPr sz="1200" b="1" dirty="0">
                <a:latin typeface="Palatino Linotype"/>
                <a:cs typeface="Palatino Linotype"/>
              </a:rPr>
              <a:t>INSTITUTE</a:t>
            </a:r>
            <a:r>
              <a:rPr sz="1200" b="1" spc="-35" dirty="0">
                <a:latin typeface="Palatino Linotype"/>
                <a:cs typeface="Palatino Linotype"/>
              </a:rPr>
              <a:t> </a:t>
            </a:r>
            <a:r>
              <a:rPr sz="1200" b="1" dirty="0">
                <a:latin typeface="Palatino Linotype"/>
                <a:cs typeface="Palatino Linotype"/>
              </a:rPr>
              <a:t>OF</a:t>
            </a:r>
            <a:r>
              <a:rPr sz="1200" b="1" spc="-25" dirty="0">
                <a:latin typeface="Palatino Linotype"/>
                <a:cs typeface="Palatino Linotype"/>
              </a:rPr>
              <a:t> </a:t>
            </a:r>
            <a:r>
              <a:rPr sz="1200" b="1" spc="-10" dirty="0">
                <a:latin typeface="Palatino Linotype"/>
                <a:cs typeface="Palatino Linotype"/>
              </a:rPr>
              <a:t>CHARTERED</a:t>
            </a:r>
            <a:r>
              <a:rPr sz="1200" b="1" spc="-25" dirty="0">
                <a:latin typeface="Palatino Linotype"/>
                <a:cs typeface="Palatino Linotype"/>
              </a:rPr>
              <a:t> </a:t>
            </a:r>
            <a:r>
              <a:rPr sz="1200" b="1" spc="-10" dirty="0">
                <a:latin typeface="Palatino Linotype"/>
                <a:cs typeface="Palatino Linotype"/>
              </a:rPr>
              <a:t>ACCOUNTANTS</a:t>
            </a:r>
            <a:r>
              <a:rPr sz="1200" b="1" spc="-15" dirty="0">
                <a:latin typeface="Palatino Linotype"/>
                <a:cs typeface="Palatino Linotype"/>
              </a:rPr>
              <a:t> </a:t>
            </a:r>
            <a:r>
              <a:rPr sz="1200" b="1" dirty="0">
                <a:latin typeface="Palatino Linotype"/>
                <a:cs typeface="Palatino Linotype"/>
              </a:rPr>
              <a:t>OF</a:t>
            </a:r>
            <a:r>
              <a:rPr sz="1200" b="1" spc="-30" dirty="0">
                <a:latin typeface="Palatino Linotype"/>
                <a:cs typeface="Palatino Linotype"/>
              </a:rPr>
              <a:t> </a:t>
            </a:r>
            <a:r>
              <a:rPr sz="1200" b="1" spc="-10" dirty="0">
                <a:latin typeface="Palatino Linotype"/>
                <a:cs typeface="Palatino Linotype"/>
              </a:rPr>
              <a:t>INDIA</a:t>
            </a:r>
            <a:endParaRPr sz="1200">
              <a:latin typeface="Palatino Linotype"/>
              <a:cs typeface="Palatino Linotype"/>
            </a:endParaRPr>
          </a:p>
          <a:p>
            <a:pPr algn="ctr">
              <a:lnSpc>
                <a:spcPct val="100000"/>
              </a:lnSpc>
            </a:pPr>
            <a:r>
              <a:rPr sz="1200" b="1" dirty="0">
                <a:latin typeface="Palatino Linotype"/>
                <a:cs typeface="Palatino Linotype"/>
              </a:rPr>
              <a:t>(Set</a:t>
            </a:r>
            <a:r>
              <a:rPr sz="1200" b="1" spc="-10" dirty="0">
                <a:latin typeface="Palatino Linotype"/>
                <a:cs typeface="Palatino Linotype"/>
              </a:rPr>
              <a:t> </a:t>
            </a:r>
            <a:r>
              <a:rPr sz="1200" b="1" dirty="0">
                <a:latin typeface="Palatino Linotype"/>
                <a:cs typeface="Palatino Linotype"/>
              </a:rPr>
              <a:t>up</a:t>
            </a:r>
            <a:r>
              <a:rPr sz="1200" b="1" spc="-10" dirty="0">
                <a:latin typeface="Palatino Linotype"/>
                <a:cs typeface="Palatino Linotype"/>
              </a:rPr>
              <a:t> </a:t>
            </a:r>
            <a:r>
              <a:rPr sz="1200" b="1" dirty="0">
                <a:latin typeface="Palatino Linotype"/>
                <a:cs typeface="Palatino Linotype"/>
              </a:rPr>
              <a:t>by</a:t>
            </a:r>
            <a:r>
              <a:rPr sz="1200" b="1" spc="-15" dirty="0">
                <a:latin typeface="Palatino Linotype"/>
                <a:cs typeface="Palatino Linotype"/>
              </a:rPr>
              <a:t> </a:t>
            </a:r>
            <a:r>
              <a:rPr sz="1200" b="1" dirty="0">
                <a:latin typeface="Palatino Linotype"/>
                <a:cs typeface="Palatino Linotype"/>
              </a:rPr>
              <a:t>an</a:t>
            </a:r>
            <a:r>
              <a:rPr sz="1200" b="1" spc="-15" dirty="0">
                <a:latin typeface="Palatino Linotype"/>
                <a:cs typeface="Palatino Linotype"/>
              </a:rPr>
              <a:t> </a:t>
            </a:r>
            <a:r>
              <a:rPr sz="1200" b="1" dirty="0">
                <a:latin typeface="Palatino Linotype"/>
                <a:cs typeface="Palatino Linotype"/>
              </a:rPr>
              <a:t>Act</a:t>
            </a:r>
            <a:r>
              <a:rPr sz="1200" b="1" spc="-10" dirty="0">
                <a:latin typeface="Palatino Linotype"/>
                <a:cs typeface="Palatino Linotype"/>
              </a:rPr>
              <a:t> </a:t>
            </a:r>
            <a:r>
              <a:rPr sz="1200" b="1" dirty="0">
                <a:latin typeface="Palatino Linotype"/>
                <a:cs typeface="Palatino Linotype"/>
              </a:rPr>
              <a:t>of</a:t>
            </a:r>
            <a:r>
              <a:rPr sz="1200" b="1" spc="-25" dirty="0">
                <a:latin typeface="Palatino Linotype"/>
                <a:cs typeface="Palatino Linotype"/>
              </a:rPr>
              <a:t> </a:t>
            </a:r>
            <a:r>
              <a:rPr sz="1200" b="1" spc="-10" dirty="0">
                <a:latin typeface="Palatino Linotype"/>
                <a:cs typeface="Palatino Linotype"/>
              </a:rPr>
              <a:t>Parliament)</a:t>
            </a:r>
            <a:endParaRPr sz="1200">
              <a:latin typeface="Palatino Linotype"/>
              <a:cs typeface="Palatino Linotyp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6480697"/>
            <a:ext cx="8908415" cy="45720"/>
          </a:xfrm>
          <a:custGeom>
            <a:avLst/>
            <a:gdLst/>
            <a:ahLst/>
            <a:cxnLst/>
            <a:rect l="l" t="t" r="r" b="b"/>
            <a:pathLst>
              <a:path w="8908415" h="45720">
                <a:moveTo>
                  <a:pt x="0" y="45718"/>
                </a:moveTo>
                <a:lnTo>
                  <a:pt x="8908034" y="45718"/>
                </a:lnTo>
                <a:lnTo>
                  <a:pt x="8908034" y="0"/>
                </a:lnTo>
                <a:lnTo>
                  <a:pt x="0" y="0"/>
                </a:lnTo>
                <a:lnTo>
                  <a:pt x="0" y="45718"/>
                </a:lnTo>
                <a:close/>
              </a:path>
            </a:pathLst>
          </a:custGeom>
          <a:solidFill>
            <a:srgbClr val="112D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751564" y="6480697"/>
            <a:ext cx="440690" cy="45720"/>
          </a:xfrm>
          <a:custGeom>
            <a:avLst/>
            <a:gdLst/>
            <a:ahLst/>
            <a:cxnLst/>
            <a:rect l="l" t="t" r="r" b="b"/>
            <a:pathLst>
              <a:path w="440690" h="45720">
                <a:moveTo>
                  <a:pt x="0" y="45718"/>
                </a:moveTo>
                <a:lnTo>
                  <a:pt x="440436" y="45718"/>
                </a:lnTo>
                <a:lnTo>
                  <a:pt x="440436" y="0"/>
                </a:lnTo>
                <a:lnTo>
                  <a:pt x="0" y="0"/>
                </a:lnTo>
                <a:lnTo>
                  <a:pt x="0" y="45718"/>
                </a:lnTo>
                <a:close/>
              </a:path>
            </a:pathLst>
          </a:custGeom>
          <a:solidFill>
            <a:srgbClr val="112D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99325" y="1176350"/>
            <a:ext cx="11202035" cy="362585"/>
          </a:xfrm>
          <a:prstGeom prst="rect">
            <a:avLst/>
          </a:prstGeom>
          <a:solidFill>
            <a:srgbClr val="112D4E"/>
          </a:solidFill>
          <a:ln w="12700">
            <a:solidFill>
              <a:srgbClr val="172C51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00"/>
              </a:spcBef>
            </a:pPr>
            <a:r>
              <a:rPr sz="1800" b="1" dirty="0">
                <a:solidFill>
                  <a:srgbClr val="FFFFFF"/>
                </a:solidFill>
                <a:latin typeface="Cambria"/>
                <a:cs typeface="Cambria"/>
              </a:rPr>
              <a:t>Peer</a:t>
            </a:r>
            <a:r>
              <a:rPr sz="1800" b="1" spc="-6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mbria"/>
                <a:cs typeface="Cambria"/>
              </a:rPr>
              <a:t>Review</a:t>
            </a:r>
            <a:r>
              <a:rPr sz="1800" b="1" spc="-6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mbria"/>
                <a:cs typeface="Cambria"/>
              </a:rPr>
              <a:t>Recognition</a:t>
            </a:r>
            <a:r>
              <a:rPr sz="1800" b="1" spc="-3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mbria"/>
                <a:cs typeface="Cambria"/>
              </a:rPr>
              <a:t>by</a:t>
            </a:r>
            <a:r>
              <a:rPr sz="1800" b="1" spc="-4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mbria"/>
                <a:cs typeface="Cambria"/>
              </a:rPr>
              <a:t>Regulators</a:t>
            </a:r>
            <a:endParaRPr sz="1800">
              <a:latin typeface="Cambria"/>
              <a:cs typeface="Cambri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99325" y="1751964"/>
            <a:ext cx="5903595" cy="972185"/>
          </a:xfrm>
          <a:custGeom>
            <a:avLst/>
            <a:gdLst/>
            <a:ahLst/>
            <a:cxnLst/>
            <a:rect l="l" t="t" r="r" b="b"/>
            <a:pathLst>
              <a:path w="5903595" h="972185">
                <a:moveTo>
                  <a:pt x="5832132" y="0"/>
                </a:moveTo>
                <a:lnTo>
                  <a:pt x="71031" y="0"/>
                </a:lnTo>
                <a:lnTo>
                  <a:pt x="43382" y="12727"/>
                </a:lnTo>
                <a:lnTo>
                  <a:pt x="20804" y="47434"/>
                </a:lnTo>
                <a:lnTo>
                  <a:pt x="5581" y="98905"/>
                </a:lnTo>
                <a:lnTo>
                  <a:pt x="0" y="161925"/>
                </a:lnTo>
                <a:lnTo>
                  <a:pt x="0" y="809879"/>
                </a:lnTo>
                <a:lnTo>
                  <a:pt x="5581" y="872898"/>
                </a:lnTo>
                <a:lnTo>
                  <a:pt x="20804" y="924369"/>
                </a:lnTo>
                <a:lnTo>
                  <a:pt x="43382" y="959076"/>
                </a:lnTo>
                <a:lnTo>
                  <a:pt x="71031" y="971804"/>
                </a:lnTo>
                <a:lnTo>
                  <a:pt x="5832132" y="971804"/>
                </a:lnTo>
                <a:lnTo>
                  <a:pt x="5859780" y="959076"/>
                </a:lnTo>
                <a:lnTo>
                  <a:pt x="5882344" y="924369"/>
                </a:lnTo>
                <a:lnTo>
                  <a:pt x="5897550" y="872898"/>
                </a:lnTo>
                <a:lnTo>
                  <a:pt x="5903125" y="809879"/>
                </a:lnTo>
                <a:lnTo>
                  <a:pt x="5903125" y="161925"/>
                </a:lnTo>
                <a:lnTo>
                  <a:pt x="5897550" y="98905"/>
                </a:lnTo>
                <a:lnTo>
                  <a:pt x="5882344" y="47434"/>
                </a:lnTo>
                <a:lnTo>
                  <a:pt x="5859780" y="12727"/>
                </a:lnTo>
                <a:lnTo>
                  <a:pt x="5832132" y="0"/>
                </a:lnTo>
                <a:close/>
              </a:path>
            </a:pathLst>
          </a:custGeom>
          <a:solidFill>
            <a:srgbClr val="5382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807821" y="2060193"/>
            <a:ext cx="4855845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spc="-10" dirty="0">
                <a:solidFill>
                  <a:srgbClr val="FFFFFF"/>
                </a:solidFill>
                <a:latin typeface="Cambria"/>
                <a:cs typeface="Cambria"/>
              </a:rPr>
              <a:t>Comptroller</a:t>
            </a:r>
            <a:r>
              <a:rPr sz="1900" spc="-2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900" dirty="0">
                <a:solidFill>
                  <a:srgbClr val="FFFFFF"/>
                </a:solidFill>
                <a:latin typeface="Cambria"/>
                <a:cs typeface="Cambria"/>
              </a:rPr>
              <a:t>&amp;</a:t>
            </a:r>
            <a:r>
              <a:rPr sz="1900" spc="-4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900" dirty="0">
                <a:solidFill>
                  <a:srgbClr val="FFFFFF"/>
                </a:solidFill>
                <a:latin typeface="Cambria"/>
                <a:cs typeface="Cambria"/>
              </a:rPr>
              <a:t>Auditor</a:t>
            </a:r>
            <a:r>
              <a:rPr sz="1900" spc="-4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900" dirty="0">
                <a:solidFill>
                  <a:srgbClr val="FFFFFF"/>
                </a:solidFill>
                <a:latin typeface="Cambria"/>
                <a:cs typeface="Cambria"/>
              </a:rPr>
              <a:t>General</a:t>
            </a:r>
            <a:r>
              <a:rPr sz="1900" spc="-4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900" dirty="0">
                <a:solidFill>
                  <a:srgbClr val="FFFFFF"/>
                </a:solidFill>
                <a:latin typeface="Cambria"/>
                <a:cs typeface="Cambria"/>
              </a:rPr>
              <a:t>of</a:t>
            </a:r>
            <a:r>
              <a:rPr sz="1900" spc="-5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900" dirty="0">
                <a:solidFill>
                  <a:srgbClr val="FFFFFF"/>
                </a:solidFill>
                <a:latin typeface="Cambria"/>
                <a:cs typeface="Cambria"/>
              </a:rPr>
              <a:t>India</a:t>
            </a:r>
            <a:r>
              <a:rPr sz="1900" spc="-5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900" spc="-10" dirty="0">
                <a:solidFill>
                  <a:srgbClr val="FFFFFF"/>
                </a:solidFill>
                <a:latin typeface="Cambria"/>
                <a:cs typeface="Cambria"/>
              </a:rPr>
              <a:t>(C&amp;AG)</a:t>
            </a:r>
            <a:endParaRPr sz="1900">
              <a:latin typeface="Cambria"/>
              <a:cs typeface="Cambria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885306" y="1865109"/>
            <a:ext cx="2458057" cy="772051"/>
          </a:xfrm>
          <a:prstGeom prst="rect">
            <a:avLst/>
          </a:prstGeom>
        </p:spPr>
      </p:pic>
      <p:sp>
        <p:nvSpPr>
          <p:cNvPr id="9" name="object 9"/>
          <p:cNvSpPr/>
          <p:nvPr/>
        </p:nvSpPr>
        <p:spPr>
          <a:xfrm>
            <a:off x="547039" y="2769654"/>
            <a:ext cx="11097895" cy="3391535"/>
          </a:xfrm>
          <a:custGeom>
            <a:avLst/>
            <a:gdLst/>
            <a:ahLst/>
            <a:cxnLst/>
            <a:rect l="l" t="t" r="r" b="b"/>
            <a:pathLst>
              <a:path w="11097895" h="3391535">
                <a:moveTo>
                  <a:pt x="0" y="3391027"/>
                </a:moveTo>
                <a:lnTo>
                  <a:pt x="11097895" y="3391027"/>
                </a:lnTo>
                <a:lnTo>
                  <a:pt x="11097895" y="0"/>
                </a:lnTo>
                <a:lnTo>
                  <a:pt x="0" y="0"/>
                </a:lnTo>
                <a:lnTo>
                  <a:pt x="0" y="3391027"/>
                </a:lnTo>
                <a:close/>
              </a:path>
            </a:pathLst>
          </a:custGeom>
          <a:ln w="12700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395730" y="3090494"/>
            <a:ext cx="9403080" cy="272097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84785" marR="5080" indent="-178435" algn="just">
              <a:lnSpc>
                <a:spcPct val="90000"/>
              </a:lnSpc>
              <a:spcBef>
                <a:spcPts val="425"/>
              </a:spcBef>
              <a:buSzPct val="96296"/>
              <a:buFont typeface="Calibri"/>
              <a:buChar char="•"/>
              <a:tabLst>
                <a:tab pos="184785" algn="l"/>
              </a:tabLst>
            </a:pPr>
            <a:r>
              <a:rPr sz="2700" i="1" dirty="0">
                <a:latin typeface="Calibri"/>
                <a:cs typeface="Calibri"/>
              </a:rPr>
              <a:t>The</a:t>
            </a:r>
            <a:r>
              <a:rPr sz="2700" i="1" spc="225" dirty="0">
                <a:latin typeface="Calibri"/>
                <a:cs typeface="Calibri"/>
              </a:rPr>
              <a:t> </a:t>
            </a:r>
            <a:r>
              <a:rPr sz="2700" i="1" dirty="0">
                <a:latin typeface="Calibri"/>
                <a:cs typeface="Calibri"/>
              </a:rPr>
              <a:t>Comptroller</a:t>
            </a:r>
            <a:r>
              <a:rPr sz="2700" i="1" spc="229" dirty="0">
                <a:latin typeface="Calibri"/>
                <a:cs typeface="Calibri"/>
              </a:rPr>
              <a:t> </a:t>
            </a:r>
            <a:r>
              <a:rPr sz="2700" i="1" dirty="0">
                <a:latin typeface="Calibri"/>
                <a:cs typeface="Calibri"/>
              </a:rPr>
              <a:t>&amp;</a:t>
            </a:r>
            <a:r>
              <a:rPr sz="2700" i="1" spc="225" dirty="0">
                <a:latin typeface="Calibri"/>
                <a:cs typeface="Calibri"/>
              </a:rPr>
              <a:t> </a:t>
            </a:r>
            <a:r>
              <a:rPr sz="2700" i="1" dirty="0">
                <a:latin typeface="Calibri"/>
                <a:cs typeface="Calibri"/>
              </a:rPr>
              <a:t>Auditor</a:t>
            </a:r>
            <a:r>
              <a:rPr sz="2700" i="1" spc="225" dirty="0">
                <a:latin typeface="Calibri"/>
                <a:cs typeface="Calibri"/>
              </a:rPr>
              <a:t> </a:t>
            </a:r>
            <a:r>
              <a:rPr sz="2700" i="1" dirty="0">
                <a:latin typeface="Calibri"/>
                <a:cs typeface="Calibri"/>
              </a:rPr>
              <a:t>General</a:t>
            </a:r>
            <a:r>
              <a:rPr sz="2700" i="1" spc="235" dirty="0">
                <a:latin typeface="Calibri"/>
                <a:cs typeface="Calibri"/>
              </a:rPr>
              <a:t> </a:t>
            </a:r>
            <a:r>
              <a:rPr sz="2700" i="1" dirty="0">
                <a:latin typeface="Calibri"/>
                <a:cs typeface="Calibri"/>
              </a:rPr>
              <a:t>of</a:t>
            </a:r>
            <a:r>
              <a:rPr sz="2700" i="1" spc="240" dirty="0">
                <a:latin typeface="Calibri"/>
                <a:cs typeface="Calibri"/>
              </a:rPr>
              <a:t> </a:t>
            </a:r>
            <a:r>
              <a:rPr sz="2700" i="1" dirty="0">
                <a:latin typeface="Calibri"/>
                <a:cs typeface="Calibri"/>
              </a:rPr>
              <a:t>India</a:t>
            </a:r>
            <a:r>
              <a:rPr sz="2700" i="1" spc="229" dirty="0">
                <a:latin typeface="Calibri"/>
                <a:cs typeface="Calibri"/>
              </a:rPr>
              <a:t> </a:t>
            </a:r>
            <a:r>
              <a:rPr sz="2700" i="1" dirty="0">
                <a:latin typeface="Calibri"/>
                <a:cs typeface="Calibri"/>
              </a:rPr>
              <a:t>(C</a:t>
            </a:r>
            <a:r>
              <a:rPr sz="2700" i="1" spc="225" dirty="0">
                <a:latin typeface="Calibri"/>
                <a:cs typeface="Calibri"/>
              </a:rPr>
              <a:t> </a:t>
            </a:r>
            <a:r>
              <a:rPr sz="2700" i="1" dirty="0">
                <a:latin typeface="Calibri"/>
                <a:cs typeface="Calibri"/>
              </a:rPr>
              <a:t>&amp;</a:t>
            </a:r>
            <a:r>
              <a:rPr sz="2700" i="1" spc="229" dirty="0">
                <a:latin typeface="Calibri"/>
                <a:cs typeface="Calibri"/>
              </a:rPr>
              <a:t> </a:t>
            </a:r>
            <a:r>
              <a:rPr sz="2700" i="1" dirty="0">
                <a:latin typeface="Calibri"/>
                <a:cs typeface="Calibri"/>
              </a:rPr>
              <a:t>AG)</a:t>
            </a:r>
            <a:r>
              <a:rPr sz="2700" i="1" spc="220" dirty="0">
                <a:latin typeface="Calibri"/>
                <a:cs typeface="Calibri"/>
              </a:rPr>
              <a:t> </a:t>
            </a:r>
            <a:r>
              <a:rPr sz="2700" i="1" dirty="0">
                <a:latin typeface="Calibri"/>
                <a:cs typeface="Calibri"/>
              </a:rPr>
              <a:t>has</a:t>
            </a:r>
            <a:r>
              <a:rPr sz="2700" i="1" spc="229" dirty="0">
                <a:latin typeface="Calibri"/>
                <a:cs typeface="Calibri"/>
              </a:rPr>
              <a:t> </a:t>
            </a:r>
            <a:r>
              <a:rPr sz="2700" i="1" spc="-10" dirty="0">
                <a:latin typeface="Calibri"/>
                <a:cs typeface="Calibri"/>
              </a:rPr>
              <a:t>revised </a:t>
            </a:r>
            <a:r>
              <a:rPr sz="2700" i="1" dirty="0">
                <a:latin typeface="Calibri"/>
                <a:cs typeface="Calibri"/>
              </a:rPr>
              <a:t>the</a:t>
            </a:r>
            <a:r>
              <a:rPr sz="2700" i="1" spc="165" dirty="0">
                <a:latin typeface="Calibri"/>
                <a:cs typeface="Calibri"/>
              </a:rPr>
              <a:t> </a:t>
            </a:r>
            <a:r>
              <a:rPr sz="2700" i="1" dirty="0">
                <a:latin typeface="Calibri"/>
                <a:cs typeface="Calibri"/>
              </a:rPr>
              <a:t>Policy</a:t>
            </a:r>
            <a:r>
              <a:rPr sz="2700" i="1" spc="185" dirty="0">
                <a:latin typeface="Calibri"/>
                <a:cs typeface="Calibri"/>
              </a:rPr>
              <a:t> </a:t>
            </a:r>
            <a:r>
              <a:rPr sz="2700" i="1" dirty="0">
                <a:latin typeface="Calibri"/>
                <a:cs typeface="Calibri"/>
              </a:rPr>
              <a:t>of</a:t>
            </a:r>
            <a:r>
              <a:rPr sz="2700" i="1" spc="180" dirty="0">
                <a:latin typeface="Calibri"/>
                <a:cs typeface="Calibri"/>
              </a:rPr>
              <a:t> </a:t>
            </a:r>
            <a:r>
              <a:rPr sz="2700" i="1" dirty="0">
                <a:latin typeface="Calibri"/>
                <a:cs typeface="Calibri"/>
              </a:rPr>
              <a:t>Empanelment</a:t>
            </a:r>
            <a:r>
              <a:rPr sz="2700" i="1" spc="160" dirty="0">
                <a:latin typeface="Calibri"/>
                <a:cs typeface="Calibri"/>
              </a:rPr>
              <a:t> </a:t>
            </a:r>
            <a:r>
              <a:rPr sz="2700" i="1" dirty="0">
                <a:latin typeface="Calibri"/>
                <a:cs typeface="Calibri"/>
              </a:rPr>
              <a:t>of</a:t>
            </a:r>
            <a:r>
              <a:rPr sz="2700" i="1" spc="180" dirty="0">
                <a:latin typeface="Calibri"/>
                <a:cs typeface="Calibri"/>
              </a:rPr>
              <a:t> </a:t>
            </a:r>
            <a:r>
              <a:rPr sz="2700" i="1" dirty="0">
                <a:latin typeface="Calibri"/>
                <a:cs typeface="Calibri"/>
              </a:rPr>
              <a:t>CA</a:t>
            </a:r>
            <a:r>
              <a:rPr sz="2700" i="1" spc="165" dirty="0">
                <a:latin typeface="Calibri"/>
                <a:cs typeface="Calibri"/>
              </a:rPr>
              <a:t> </a:t>
            </a:r>
            <a:r>
              <a:rPr sz="2700" i="1" dirty="0">
                <a:latin typeface="Calibri"/>
                <a:cs typeface="Calibri"/>
              </a:rPr>
              <a:t>Firms/LLPs</a:t>
            </a:r>
            <a:r>
              <a:rPr sz="2700" i="1" spc="190" dirty="0">
                <a:latin typeface="Calibri"/>
                <a:cs typeface="Calibri"/>
              </a:rPr>
              <a:t> </a:t>
            </a:r>
            <a:r>
              <a:rPr sz="2700" i="1" dirty="0">
                <a:latin typeface="Calibri"/>
                <a:cs typeface="Calibri"/>
              </a:rPr>
              <a:t>and</a:t>
            </a:r>
            <a:r>
              <a:rPr sz="2700" i="1" spc="170" dirty="0">
                <a:latin typeface="Calibri"/>
                <a:cs typeface="Calibri"/>
              </a:rPr>
              <a:t> </a:t>
            </a:r>
            <a:r>
              <a:rPr sz="2700" i="1" dirty="0">
                <a:latin typeface="Calibri"/>
                <a:cs typeface="Calibri"/>
              </a:rPr>
              <a:t>appointment</a:t>
            </a:r>
            <a:r>
              <a:rPr sz="2700" i="1" spc="160" dirty="0">
                <a:latin typeface="Calibri"/>
                <a:cs typeface="Calibri"/>
              </a:rPr>
              <a:t> </a:t>
            </a:r>
            <a:r>
              <a:rPr sz="2700" i="1" spc="-25" dirty="0">
                <a:latin typeface="Calibri"/>
                <a:cs typeface="Calibri"/>
              </a:rPr>
              <a:t>of </a:t>
            </a:r>
            <a:r>
              <a:rPr sz="2700" i="1" dirty="0">
                <a:latin typeface="Calibri"/>
                <a:cs typeface="Calibri"/>
              </a:rPr>
              <a:t>auditors</a:t>
            </a:r>
            <a:r>
              <a:rPr sz="2700" i="1" spc="530" dirty="0">
                <a:latin typeface="Calibri"/>
                <a:cs typeface="Calibri"/>
              </a:rPr>
              <a:t> </a:t>
            </a:r>
            <a:r>
              <a:rPr sz="2700" i="1" dirty="0">
                <a:latin typeface="Calibri"/>
                <a:cs typeface="Calibri"/>
              </a:rPr>
              <a:t>of</a:t>
            </a:r>
            <a:r>
              <a:rPr sz="2700" i="1" spc="535" dirty="0">
                <a:latin typeface="Calibri"/>
                <a:cs typeface="Calibri"/>
              </a:rPr>
              <a:t> </a:t>
            </a:r>
            <a:r>
              <a:rPr sz="2700" i="1" dirty="0">
                <a:latin typeface="Calibri"/>
                <a:cs typeface="Calibri"/>
              </a:rPr>
              <a:t>Companies</a:t>
            </a:r>
            <a:r>
              <a:rPr sz="2700" i="1" spc="540" dirty="0">
                <a:latin typeface="Calibri"/>
                <a:cs typeface="Calibri"/>
              </a:rPr>
              <a:t> </a:t>
            </a:r>
            <a:r>
              <a:rPr sz="2700" i="1" dirty="0">
                <a:latin typeface="Calibri"/>
                <a:cs typeface="Calibri"/>
              </a:rPr>
              <a:t>under</a:t>
            </a:r>
            <a:r>
              <a:rPr sz="2700" i="1" spc="509" dirty="0">
                <a:latin typeface="Calibri"/>
                <a:cs typeface="Calibri"/>
              </a:rPr>
              <a:t> </a:t>
            </a:r>
            <a:r>
              <a:rPr sz="2700" i="1" dirty="0">
                <a:latin typeface="Calibri"/>
                <a:cs typeface="Calibri"/>
              </a:rPr>
              <a:t>Section</a:t>
            </a:r>
            <a:r>
              <a:rPr sz="2700" i="1" spc="540" dirty="0">
                <a:latin typeface="Calibri"/>
                <a:cs typeface="Calibri"/>
              </a:rPr>
              <a:t> </a:t>
            </a:r>
            <a:r>
              <a:rPr sz="2700" i="1" dirty="0">
                <a:latin typeface="Calibri"/>
                <a:cs typeface="Calibri"/>
              </a:rPr>
              <a:t>139(5)</a:t>
            </a:r>
            <a:r>
              <a:rPr sz="2700" i="1" spc="530" dirty="0">
                <a:latin typeface="Calibri"/>
                <a:cs typeface="Calibri"/>
              </a:rPr>
              <a:t> </a:t>
            </a:r>
            <a:r>
              <a:rPr sz="2700" i="1" dirty="0">
                <a:latin typeface="Calibri"/>
                <a:cs typeface="Calibri"/>
              </a:rPr>
              <a:t>and</a:t>
            </a:r>
            <a:r>
              <a:rPr sz="2700" i="1" spc="520" dirty="0">
                <a:latin typeface="Calibri"/>
                <a:cs typeface="Calibri"/>
              </a:rPr>
              <a:t> </a:t>
            </a:r>
            <a:r>
              <a:rPr sz="2700" i="1" dirty="0">
                <a:latin typeface="Calibri"/>
                <a:cs typeface="Calibri"/>
              </a:rPr>
              <a:t>139(7)</a:t>
            </a:r>
            <a:r>
              <a:rPr sz="2700" i="1" spc="525" dirty="0">
                <a:latin typeface="Calibri"/>
                <a:cs typeface="Calibri"/>
              </a:rPr>
              <a:t> </a:t>
            </a:r>
            <a:r>
              <a:rPr sz="2700" i="1" dirty="0">
                <a:latin typeface="Calibri"/>
                <a:cs typeface="Calibri"/>
              </a:rPr>
              <a:t>of</a:t>
            </a:r>
            <a:r>
              <a:rPr sz="2700" i="1" spc="535" dirty="0">
                <a:latin typeface="Calibri"/>
                <a:cs typeface="Calibri"/>
              </a:rPr>
              <a:t> </a:t>
            </a:r>
            <a:r>
              <a:rPr sz="2700" i="1" spc="-25" dirty="0">
                <a:latin typeface="Calibri"/>
                <a:cs typeface="Calibri"/>
              </a:rPr>
              <a:t>the </a:t>
            </a:r>
            <a:r>
              <a:rPr sz="2700" i="1" dirty="0">
                <a:latin typeface="Calibri"/>
                <a:cs typeface="Calibri"/>
              </a:rPr>
              <a:t>Companies</a:t>
            </a:r>
            <a:r>
              <a:rPr sz="2700" i="1" spc="290" dirty="0">
                <a:latin typeface="Calibri"/>
                <a:cs typeface="Calibri"/>
              </a:rPr>
              <a:t> </a:t>
            </a:r>
            <a:r>
              <a:rPr sz="2700" i="1" dirty="0">
                <a:latin typeface="Calibri"/>
                <a:cs typeface="Calibri"/>
              </a:rPr>
              <a:t>Act</a:t>
            </a:r>
            <a:r>
              <a:rPr sz="2700" i="1" spc="290" dirty="0">
                <a:latin typeface="Calibri"/>
                <a:cs typeface="Calibri"/>
              </a:rPr>
              <a:t> </a:t>
            </a:r>
            <a:r>
              <a:rPr sz="2700" i="1" dirty="0">
                <a:latin typeface="Calibri"/>
                <a:cs typeface="Calibri"/>
              </a:rPr>
              <a:t>2013</a:t>
            </a:r>
            <a:r>
              <a:rPr sz="2700" i="1" spc="280" dirty="0">
                <a:latin typeface="Calibri"/>
                <a:cs typeface="Calibri"/>
              </a:rPr>
              <a:t> </a:t>
            </a:r>
            <a:r>
              <a:rPr sz="2700" i="1" dirty="0">
                <a:latin typeface="Calibri"/>
                <a:cs typeface="Calibri"/>
              </a:rPr>
              <a:t>and</a:t>
            </a:r>
            <a:r>
              <a:rPr sz="2700" i="1" spc="295" dirty="0">
                <a:latin typeface="Calibri"/>
                <a:cs typeface="Calibri"/>
              </a:rPr>
              <a:t> </a:t>
            </a:r>
            <a:r>
              <a:rPr sz="2700" i="1" dirty="0">
                <a:latin typeface="Calibri"/>
                <a:cs typeface="Calibri"/>
              </a:rPr>
              <a:t>of</a:t>
            </a:r>
            <a:r>
              <a:rPr sz="2700" i="1" spc="295" dirty="0">
                <a:latin typeface="Calibri"/>
                <a:cs typeface="Calibri"/>
              </a:rPr>
              <a:t> </a:t>
            </a:r>
            <a:r>
              <a:rPr sz="2700" i="1" dirty="0">
                <a:latin typeface="Calibri"/>
                <a:cs typeface="Calibri"/>
              </a:rPr>
              <a:t>Statutory</a:t>
            </a:r>
            <a:r>
              <a:rPr sz="2700" i="1" spc="305" dirty="0">
                <a:latin typeface="Calibri"/>
                <a:cs typeface="Calibri"/>
              </a:rPr>
              <a:t> </a:t>
            </a:r>
            <a:r>
              <a:rPr sz="2700" i="1" spc="-10" dirty="0">
                <a:latin typeface="Calibri"/>
                <a:cs typeface="Calibri"/>
              </a:rPr>
              <a:t>Corporations/Autonomous </a:t>
            </a:r>
            <a:r>
              <a:rPr sz="2700" i="1" dirty="0">
                <a:latin typeface="Calibri"/>
                <a:cs typeface="Calibri"/>
              </a:rPr>
              <a:t>Bodies</a:t>
            </a:r>
            <a:r>
              <a:rPr sz="2700" i="1" spc="-20" dirty="0">
                <a:latin typeface="Calibri"/>
                <a:cs typeface="Calibri"/>
              </a:rPr>
              <a:t> </a:t>
            </a:r>
            <a:r>
              <a:rPr sz="2700" i="1" dirty="0">
                <a:latin typeface="Calibri"/>
                <a:cs typeface="Calibri"/>
              </a:rPr>
              <a:t>as</a:t>
            </a:r>
            <a:r>
              <a:rPr sz="2700" i="1" spc="-40" dirty="0">
                <a:latin typeface="Calibri"/>
                <a:cs typeface="Calibri"/>
              </a:rPr>
              <a:t> </a:t>
            </a:r>
            <a:r>
              <a:rPr sz="2700" i="1" dirty="0">
                <a:latin typeface="Calibri"/>
                <a:cs typeface="Calibri"/>
              </a:rPr>
              <a:t>per</a:t>
            </a:r>
            <a:r>
              <a:rPr sz="2700" i="1" spc="-40" dirty="0">
                <a:latin typeface="Calibri"/>
                <a:cs typeface="Calibri"/>
              </a:rPr>
              <a:t> </a:t>
            </a:r>
            <a:r>
              <a:rPr sz="2700" i="1" dirty="0">
                <a:latin typeface="Calibri"/>
                <a:cs typeface="Calibri"/>
              </a:rPr>
              <a:t>the</a:t>
            </a:r>
            <a:r>
              <a:rPr sz="2700" i="1" spc="-45" dirty="0">
                <a:latin typeface="Calibri"/>
                <a:cs typeface="Calibri"/>
              </a:rPr>
              <a:t> </a:t>
            </a:r>
            <a:r>
              <a:rPr sz="2700" i="1" dirty="0">
                <a:latin typeface="Calibri"/>
                <a:cs typeface="Calibri"/>
              </a:rPr>
              <a:t>provisions</a:t>
            </a:r>
            <a:r>
              <a:rPr sz="2700" i="1" spc="-20" dirty="0">
                <a:latin typeface="Calibri"/>
                <a:cs typeface="Calibri"/>
              </a:rPr>
              <a:t> </a:t>
            </a:r>
            <a:r>
              <a:rPr sz="2700" i="1" dirty="0">
                <a:latin typeface="Calibri"/>
                <a:cs typeface="Calibri"/>
              </a:rPr>
              <a:t>of</a:t>
            </a:r>
            <a:r>
              <a:rPr sz="2700" i="1" spc="-30" dirty="0">
                <a:latin typeface="Calibri"/>
                <a:cs typeface="Calibri"/>
              </a:rPr>
              <a:t> </a:t>
            </a:r>
            <a:r>
              <a:rPr sz="2700" i="1" dirty="0">
                <a:latin typeface="Calibri"/>
                <a:cs typeface="Calibri"/>
              </a:rPr>
              <a:t>their</a:t>
            </a:r>
            <a:r>
              <a:rPr sz="2700" i="1" spc="-20" dirty="0">
                <a:latin typeface="Calibri"/>
                <a:cs typeface="Calibri"/>
              </a:rPr>
              <a:t> </a:t>
            </a:r>
            <a:r>
              <a:rPr sz="2700" i="1" dirty="0">
                <a:latin typeface="Calibri"/>
                <a:cs typeface="Calibri"/>
              </a:rPr>
              <a:t>respective</a:t>
            </a:r>
            <a:r>
              <a:rPr sz="2700" i="1" spc="-45" dirty="0">
                <a:latin typeface="Calibri"/>
                <a:cs typeface="Calibri"/>
              </a:rPr>
              <a:t> </a:t>
            </a:r>
            <a:r>
              <a:rPr sz="2700" i="1" spc="-10" dirty="0">
                <a:latin typeface="Calibri"/>
                <a:cs typeface="Calibri"/>
              </a:rPr>
              <a:t>Acts.</a:t>
            </a:r>
            <a:endParaRPr sz="2700">
              <a:latin typeface="Calibri"/>
              <a:cs typeface="Calibri"/>
            </a:endParaRPr>
          </a:p>
          <a:p>
            <a:pPr marL="183515" marR="5715" indent="-177800" algn="just">
              <a:lnSpc>
                <a:spcPts val="2920"/>
              </a:lnSpc>
              <a:spcBef>
                <a:spcPts val="525"/>
              </a:spcBef>
              <a:buSzPct val="96296"/>
              <a:buFont typeface="Calibri"/>
              <a:buChar char="•"/>
              <a:tabLst>
                <a:tab pos="184785" algn="l"/>
              </a:tabLst>
            </a:pPr>
            <a:r>
              <a:rPr sz="2700" i="1" dirty="0">
                <a:latin typeface="Calibri"/>
                <a:cs typeface="Calibri"/>
              </a:rPr>
              <a:t>A</a:t>
            </a:r>
            <a:r>
              <a:rPr sz="2700" i="1" spc="60" dirty="0">
                <a:latin typeface="Calibri"/>
                <a:cs typeface="Calibri"/>
              </a:rPr>
              <a:t> </a:t>
            </a:r>
            <a:r>
              <a:rPr sz="2700" i="1" dirty="0">
                <a:latin typeface="Calibri"/>
                <a:cs typeface="Calibri"/>
              </a:rPr>
              <a:t>maximum</a:t>
            </a:r>
            <a:r>
              <a:rPr sz="2700" i="1" spc="70" dirty="0">
                <a:latin typeface="Calibri"/>
                <a:cs typeface="Calibri"/>
              </a:rPr>
              <a:t> </a:t>
            </a:r>
            <a:r>
              <a:rPr sz="2700" i="1" dirty="0">
                <a:latin typeface="Calibri"/>
                <a:cs typeface="Calibri"/>
              </a:rPr>
              <a:t>of</a:t>
            </a:r>
            <a:r>
              <a:rPr sz="2700" i="1" spc="75" dirty="0">
                <a:latin typeface="Calibri"/>
                <a:cs typeface="Calibri"/>
              </a:rPr>
              <a:t> </a:t>
            </a:r>
            <a:r>
              <a:rPr sz="2700" i="1" dirty="0">
                <a:latin typeface="Calibri"/>
                <a:cs typeface="Calibri"/>
              </a:rPr>
              <a:t>25</a:t>
            </a:r>
            <a:r>
              <a:rPr sz="2700" i="1" spc="65" dirty="0">
                <a:latin typeface="Calibri"/>
                <a:cs typeface="Calibri"/>
              </a:rPr>
              <a:t> </a:t>
            </a:r>
            <a:r>
              <a:rPr sz="2700" i="1" dirty="0">
                <a:latin typeface="Calibri"/>
                <a:cs typeface="Calibri"/>
              </a:rPr>
              <a:t>points</a:t>
            </a:r>
            <a:r>
              <a:rPr sz="2700" i="1" spc="60" dirty="0">
                <a:latin typeface="Calibri"/>
                <a:cs typeface="Calibri"/>
              </a:rPr>
              <a:t> </a:t>
            </a:r>
            <a:r>
              <a:rPr sz="2700" i="1" dirty="0">
                <a:latin typeface="Calibri"/>
                <a:cs typeface="Calibri"/>
              </a:rPr>
              <a:t>have</a:t>
            </a:r>
            <a:r>
              <a:rPr sz="2700" i="1" spc="60" dirty="0">
                <a:latin typeface="Calibri"/>
                <a:cs typeface="Calibri"/>
              </a:rPr>
              <a:t> </a:t>
            </a:r>
            <a:r>
              <a:rPr sz="2700" i="1" dirty="0">
                <a:latin typeface="Calibri"/>
                <a:cs typeface="Calibri"/>
              </a:rPr>
              <a:t>been</a:t>
            </a:r>
            <a:r>
              <a:rPr sz="2700" i="1" spc="65" dirty="0">
                <a:latin typeface="Calibri"/>
                <a:cs typeface="Calibri"/>
              </a:rPr>
              <a:t> </a:t>
            </a:r>
            <a:r>
              <a:rPr sz="2700" i="1" dirty="0">
                <a:latin typeface="Calibri"/>
                <a:cs typeface="Calibri"/>
              </a:rPr>
              <a:t>allotted</a:t>
            </a:r>
            <a:r>
              <a:rPr sz="2700" i="1" spc="60" dirty="0">
                <a:latin typeface="Calibri"/>
                <a:cs typeface="Calibri"/>
              </a:rPr>
              <a:t> </a:t>
            </a:r>
            <a:r>
              <a:rPr sz="2700" i="1" dirty="0">
                <a:latin typeface="Calibri"/>
                <a:cs typeface="Calibri"/>
              </a:rPr>
              <a:t>to</a:t>
            </a:r>
            <a:r>
              <a:rPr sz="2700" i="1" spc="65" dirty="0">
                <a:latin typeface="Calibri"/>
                <a:cs typeface="Calibri"/>
              </a:rPr>
              <a:t> </a:t>
            </a:r>
            <a:r>
              <a:rPr sz="2700" i="1" dirty="0">
                <a:latin typeface="Calibri"/>
                <a:cs typeface="Calibri"/>
              </a:rPr>
              <a:t>firms</a:t>
            </a:r>
            <a:r>
              <a:rPr sz="2700" i="1" spc="80" dirty="0">
                <a:latin typeface="Calibri"/>
                <a:cs typeface="Calibri"/>
              </a:rPr>
              <a:t> </a:t>
            </a:r>
            <a:r>
              <a:rPr sz="2700" i="1" dirty="0">
                <a:latin typeface="Calibri"/>
                <a:cs typeface="Calibri"/>
              </a:rPr>
              <a:t>which</a:t>
            </a:r>
            <a:r>
              <a:rPr sz="2700" i="1" spc="75" dirty="0">
                <a:latin typeface="Calibri"/>
                <a:cs typeface="Calibri"/>
              </a:rPr>
              <a:t> </a:t>
            </a:r>
            <a:r>
              <a:rPr sz="2700" i="1" dirty="0">
                <a:latin typeface="Calibri"/>
                <a:cs typeface="Calibri"/>
              </a:rPr>
              <a:t>hold</a:t>
            </a:r>
            <a:r>
              <a:rPr sz="2700" i="1" spc="65" dirty="0">
                <a:latin typeface="Calibri"/>
                <a:cs typeface="Calibri"/>
              </a:rPr>
              <a:t> </a:t>
            </a:r>
            <a:r>
              <a:rPr sz="2700" i="1" spc="-50" dirty="0">
                <a:latin typeface="Calibri"/>
                <a:cs typeface="Calibri"/>
              </a:rPr>
              <a:t>a 	</a:t>
            </a:r>
            <a:r>
              <a:rPr sz="2700" i="1" dirty="0">
                <a:latin typeface="Calibri"/>
                <a:cs typeface="Calibri"/>
              </a:rPr>
              <a:t>Peer</a:t>
            </a:r>
            <a:r>
              <a:rPr sz="2700" i="1" spc="-90" dirty="0">
                <a:latin typeface="Calibri"/>
                <a:cs typeface="Calibri"/>
              </a:rPr>
              <a:t> </a:t>
            </a:r>
            <a:r>
              <a:rPr sz="2700" i="1" dirty="0">
                <a:latin typeface="Calibri"/>
                <a:cs typeface="Calibri"/>
              </a:rPr>
              <a:t>Review</a:t>
            </a:r>
            <a:r>
              <a:rPr sz="2700" i="1" spc="-100" dirty="0">
                <a:latin typeface="Calibri"/>
                <a:cs typeface="Calibri"/>
              </a:rPr>
              <a:t> </a:t>
            </a:r>
            <a:r>
              <a:rPr sz="2700" i="1" dirty="0">
                <a:latin typeface="Calibri"/>
                <a:cs typeface="Calibri"/>
              </a:rPr>
              <a:t>Certificate</a:t>
            </a:r>
            <a:r>
              <a:rPr sz="2700" i="1" spc="-110" dirty="0">
                <a:latin typeface="Calibri"/>
                <a:cs typeface="Calibri"/>
              </a:rPr>
              <a:t> </a:t>
            </a:r>
            <a:r>
              <a:rPr sz="2700" i="1" dirty="0">
                <a:latin typeface="Calibri"/>
                <a:cs typeface="Calibri"/>
              </a:rPr>
              <a:t>for</a:t>
            </a:r>
            <a:r>
              <a:rPr sz="2700" i="1" spc="-90" dirty="0">
                <a:latin typeface="Calibri"/>
                <a:cs typeface="Calibri"/>
              </a:rPr>
              <a:t> </a:t>
            </a:r>
            <a:r>
              <a:rPr sz="2700" i="1" spc="-10" dirty="0">
                <a:latin typeface="Calibri"/>
                <a:cs typeface="Calibri"/>
              </a:rPr>
              <a:t>empanelment.</a:t>
            </a:r>
            <a:endParaRPr sz="2700">
              <a:latin typeface="Calibri"/>
              <a:cs typeface="Calibri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90"/>
              </a:lnSpc>
            </a:pPr>
            <a:r>
              <a:rPr dirty="0"/>
              <a:t>Peer</a:t>
            </a:r>
            <a:r>
              <a:rPr spc="-40" dirty="0"/>
              <a:t> </a:t>
            </a:r>
            <a:r>
              <a:rPr dirty="0"/>
              <a:t>Review</a:t>
            </a:r>
            <a:r>
              <a:rPr spc="-30" dirty="0"/>
              <a:t> </a:t>
            </a:r>
            <a:r>
              <a:rPr dirty="0"/>
              <a:t>Board,</a:t>
            </a:r>
            <a:r>
              <a:rPr spc="-35" dirty="0"/>
              <a:t> </a:t>
            </a:r>
            <a:r>
              <a:rPr spc="-20" dirty="0"/>
              <a:t>ICAI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884423" y="-4749"/>
            <a:ext cx="4562475" cy="7607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" algn="ctr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Nirmala UI"/>
                <a:cs typeface="Nirmala UI"/>
              </a:rPr>
              <a:t>भारतीय</a:t>
            </a:r>
            <a:r>
              <a:rPr sz="1200" b="1" spc="225" dirty="0">
                <a:latin typeface="Nirmala UI"/>
                <a:cs typeface="Nirmala UI"/>
              </a:rPr>
              <a:t> </a:t>
            </a:r>
            <a:r>
              <a:rPr sz="1200" b="1" dirty="0">
                <a:latin typeface="Nirmala UI"/>
                <a:cs typeface="Nirmala UI"/>
              </a:rPr>
              <a:t>सनदी</a:t>
            </a:r>
            <a:r>
              <a:rPr sz="1200" b="1" spc="229" dirty="0">
                <a:latin typeface="Nirmala UI"/>
                <a:cs typeface="Nirmala UI"/>
              </a:rPr>
              <a:t> </a:t>
            </a:r>
            <a:r>
              <a:rPr sz="1200" b="1" dirty="0">
                <a:latin typeface="Nirmala UI"/>
                <a:cs typeface="Nirmala UI"/>
              </a:rPr>
              <a:t>लेखाकार</a:t>
            </a:r>
            <a:r>
              <a:rPr sz="1200" b="1" spc="210" dirty="0">
                <a:latin typeface="Nirmala UI"/>
                <a:cs typeface="Nirmala UI"/>
              </a:rPr>
              <a:t> </a:t>
            </a:r>
            <a:r>
              <a:rPr sz="1200" b="1" spc="-20" dirty="0">
                <a:latin typeface="Nirmala UI"/>
                <a:cs typeface="Nirmala UI"/>
              </a:rPr>
              <a:t>संस्थान</a:t>
            </a:r>
            <a:endParaRPr sz="1200">
              <a:latin typeface="Nirmala UI"/>
              <a:cs typeface="Nirmala UI"/>
            </a:endParaRPr>
          </a:p>
          <a:p>
            <a:pPr marL="1905" algn="ctr">
              <a:lnSpc>
                <a:spcPct val="100000"/>
              </a:lnSpc>
              <a:spcBef>
                <a:spcPts val="5"/>
              </a:spcBef>
            </a:pPr>
            <a:r>
              <a:rPr sz="1200" b="1" dirty="0">
                <a:latin typeface="Microsoft JhengHei"/>
                <a:cs typeface="Microsoft JhengHei"/>
              </a:rPr>
              <a:t>(</a:t>
            </a:r>
            <a:r>
              <a:rPr sz="1200" b="1" dirty="0">
                <a:latin typeface="Nirmala UI"/>
                <a:cs typeface="Nirmala UI"/>
              </a:rPr>
              <a:t>संसद</a:t>
            </a:r>
            <a:r>
              <a:rPr sz="1200" b="1" spc="70" dirty="0">
                <a:latin typeface="Nirmala UI"/>
                <a:cs typeface="Nirmala UI"/>
              </a:rPr>
              <a:t> </a:t>
            </a:r>
            <a:r>
              <a:rPr sz="1200" b="1" spc="-420" dirty="0">
                <a:latin typeface="Nirmala UI"/>
                <a:cs typeface="Nirmala UI"/>
              </a:rPr>
              <a:t>के</a:t>
            </a:r>
            <a:r>
              <a:rPr sz="1200" b="1" spc="265" dirty="0">
                <a:latin typeface="Nirmala UI"/>
                <a:cs typeface="Nirmala UI"/>
              </a:rPr>
              <a:t> </a:t>
            </a:r>
            <a:r>
              <a:rPr sz="1200" b="1" spc="-55" dirty="0">
                <a:latin typeface="Nirmala UI"/>
                <a:cs typeface="Nirmala UI"/>
              </a:rPr>
              <a:t>अधिधनयम</a:t>
            </a:r>
            <a:r>
              <a:rPr sz="1200" b="1" spc="170" dirty="0">
                <a:latin typeface="Nirmala UI"/>
                <a:cs typeface="Nirmala UI"/>
              </a:rPr>
              <a:t> </a:t>
            </a:r>
            <a:r>
              <a:rPr sz="1200" b="1" spc="-125" dirty="0">
                <a:latin typeface="Nirmala UI"/>
                <a:cs typeface="Nirmala UI"/>
              </a:rPr>
              <a:t>द्वारा</a:t>
            </a:r>
            <a:r>
              <a:rPr sz="1200" b="1" spc="175" dirty="0">
                <a:latin typeface="Nirmala UI"/>
                <a:cs typeface="Nirmala UI"/>
              </a:rPr>
              <a:t> </a:t>
            </a:r>
            <a:r>
              <a:rPr sz="1200" b="1" spc="-10" dirty="0">
                <a:latin typeface="Nirmala UI"/>
                <a:cs typeface="Nirmala UI"/>
              </a:rPr>
              <a:t>स्थाधित</a:t>
            </a:r>
            <a:r>
              <a:rPr sz="1200" b="1" spc="-10" dirty="0">
                <a:latin typeface="Microsoft JhengHei"/>
                <a:cs typeface="Microsoft JhengHei"/>
              </a:rPr>
              <a:t>)</a:t>
            </a:r>
            <a:endParaRPr sz="1200">
              <a:latin typeface="Microsoft JhengHei"/>
              <a:cs typeface="Microsoft JhengHei"/>
            </a:endParaRPr>
          </a:p>
          <a:p>
            <a:pPr algn="ctr">
              <a:lnSpc>
                <a:spcPct val="100000"/>
              </a:lnSpc>
              <a:spcBef>
                <a:spcPts val="20"/>
              </a:spcBef>
            </a:pPr>
            <a:r>
              <a:rPr sz="1200" b="1" dirty="0">
                <a:latin typeface="Palatino Linotype"/>
                <a:cs typeface="Palatino Linotype"/>
              </a:rPr>
              <a:t>THE</a:t>
            </a:r>
            <a:r>
              <a:rPr sz="1200" b="1" spc="-40" dirty="0">
                <a:latin typeface="Palatino Linotype"/>
                <a:cs typeface="Palatino Linotype"/>
              </a:rPr>
              <a:t> </a:t>
            </a:r>
            <a:r>
              <a:rPr sz="1200" b="1" dirty="0">
                <a:latin typeface="Palatino Linotype"/>
                <a:cs typeface="Palatino Linotype"/>
              </a:rPr>
              <a:t>INSTITUTE</a:t>
            </a:r>
            <a:r>
              <a:rPr sz="1200" b="1" spc="-35" dirty="0">
                <a:latin typeface="Palatino Linotype"/>
                <a:cs typeface="Palatino Linotype"/>
              </a:rPr>
              <a:t> </a:t>
            </a:r>
            <a:r>
              <a:rPr sz="1200" b="1" dirty="0">
                <a:latin typeface="Palatino Linotype"/>
                <a:cs typeface="Palatino Linotype"/>
              </a:rPr>
              <a:t>OF</a:t>
            </a:r>
            <a:r>
              <a:rPr sz="1200" b="1" spc="-25" dirty="0">
                <a:latin typeface="Palatino Linotype"/>
                <a:cs typeface="Palatino Linotype"/>
              </a:rPr>
              <a:t> </a:t>
            </a:r>
            <a:r>
              <a:rPr sz="1200" b="1" spc="-10" dirty="0">
                <a:latin typeface="Palatino Linotype"/>
                <a:cs typeface="Palatino Linotype"/>
              </a:rPr>
              <a:t>CHARTERED</a:t>
            </a:r>
            <a:r>
              <a:rPr sz="1200" b="1" spc="-25" dirty="0">
                <a:latin typeface="Palatino Linotype"/>
                <a:cs typeface="Palatino Linotype"/>
              </a:rPr>
              <a:t> </a:t>
            </a:r>
            <a:r>
              <a:rPr sz="1200" b="1" spc="-10" dirty="0">
                <a:latin typeface="Palatino Linotype"/>
                <a:cs typeface="Palatino Linotype"/>
              </a:rPr>
              <a:t>ACCOUNTANTS</a:t>
            </a:r>
            <a:r>
              <a:rPr sz="1200" b="1" spc="-15" dirty="0">
                <a:latin typeface="Palatino Linotype"/>
                <a:cs typeface="Palatino Linotype"/>
              </a:rPr>
              <a:t> </a:t>
            </a:r>
            <a:r>
              <a:rPr sz="1200" b="1" dirty="0">
                <a:latin typeface="Palatino Linotype"/>
                <a:cs typeface="Palatino Linotype"/>
              </a:rPr>
              <a:t>OF</a:t>
            </a:r>
            <a:r>
              <a:rPr sz="1200" b="1" spc="-30" dirty="0">
                <a:latin typeface="Palatino Linotype"/>
                <a:cs typeface="Palatino Linotype"/>
              </a:rPr>
              <a:t> </a:t>
            </a:r>
            <a:r>
              <a:rPr sz="1200" b="1" spc="-10" dirty="0">
                <a:latin typeface="Palatino Linotype"/>
                <a:cs typeface="Palatino Linotype"/>
              </a:rPr>
              <a:t>INDIA</a:t>
            </a:r>
            <a:endParaRPr sz="1200">
              <a:latin typeface="Palatino Linotype"/>
              <a:cs typeface="Palatino Linotype"/>
            </a:endParaRPr>
          </a:p>
          <a:p>
            <a:pPr algn="ctr">
              <a:lnSpc>
                <a:spcPct val="100000"/>
              </a:lnSpc>
            </a:pPr>
            <a:r>
              <a:rPr sz="1200" b="1" dirty="0">
                <a:latin typeface="Palatino Linotype"/>
                <a:cs typeface="Palatino Linotype"/>
              </a:rPr>
              <a:t>(Set</a:t>
            </a:r>
            <a:r>
              <a:rPr sz="1200" b="1" spc="-10" dirty="0">
                <a:latin typeface="Palatino Linotype"/>
                <a:cs typeface="Palatino Linotype"/>
              </a:rPr>
              <a:t> </a:t>
            </a:r>
            <a:r>
              <a:rPr sz="1200" b="1" dirty="0">
                <a:latin typeface="Palatino Linotype"/>
                <a:cs typeface="Palatino Linotype"/>
              </a:rPr>
              <a:t>up</a:t>
            </a:r>
            <a:r>
              <a:rPr sz="1200" b="1" spc="-10" dirty="0">
                <a:latin typeface="Palatino Linotype"/>
                <a:cs typeface="Palatino Linotype"/>
              </a:rPr>
              <a:t> </a:t>
            </a:r>
            <a:r>
              <a:rPr sz="1200" b="1" dirty="0">
                <a:latin typeface="Palatino Linotype"/>
                <a:cs typeface="Palatino Linotype"/>
              </a:rPr>
              <a:t>by</a:t>
            </a:r>
            <a:r>
              <a:rPr sz="1200" b="1" spc="-15" dirty="0">
                <a:latin typeface="Palatino Linotype"/>
                <a:cs typeface="Palatino Linotype"/>
              </a:rPr>
              <a:t> </a:t>
            </a:r>
            <a:r>
              <a:rPr sz="1200" b="1" dirty="0">
                <a:latin typeface="Palatino Linotype"/>
                <a:cs typeface="Palatino Linotype"/>
              </a:rPr>
              <a:t>an</a:t>
            </a:r>
            <a:r>
              <a:rPr sz="1200" b="1" spc="-15" dirty="0">
                <a:latin typeface="Palatino Linotype"/>
                <a:cs typeface="Palatino Linotype"/>
              </a:rPr>
              <a:t> </a:t>
            </a:r>
            <a:r>
              <a:rPr sz="1200" b="1" dirty="0">
                <a:latin typeface="Palatino Linotype"/>
                <a:cs typeface="Palatino Linotype"/>
              </a:rPr>
              <a:t>Act</a:t>
            </a:r>
            <a:r>
              <a:rPr sz="1200" b="1" spc="-10" dirty="0">
                <a:latin typeface="Palatino Linotype"/>
                <a:cs typeface="Palatino Linotype"/>
              </a:rPr>
              <a:t> </a:t>
            </a:r>
            <a:r>
              <a:rPr sz="1200" b="1" dirty="0">
                <a:latin typeface="Palatino Linotype"/>
                <a:cs typeface="Palatino Linotype"/>
              </a:rPr>
              <a:t>of</a:t>
            </a:r>
            <a:r>
              <a:rPr sz="1200" b="1" spc="-25" dirty="0">
                <a:latin typeface="Palatino Linotype"/>
                <a:cs typeface="Palatino Linotype"/>
              </a:rPr>
              <a:t> </a:t>
            </a:r>
            <a:r>
              <a:rPr sz="1200" b="1" spc="-10" dirty="0">
                <a:latin typeface="Palatino Linotype"/>
                <a:cs typeface="Palatino Linotype"/>
              </a:rPr>
              <a:t>Parliament)</a:t>
            </a:r>
            <a:endParaRPr sz="1200">
              <a:latin typeface="Palatino Linotype"/>
              <a:cs typeface="Palatino Linotyp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6480697"/>
            <a:ext cx="8908415" cy="45720"/>
          </a:xfrm>
          <a:custGeom>
            <a:avLst/>
            <a:gdLst/>
            <a:ahLst/>
            <a:cxnLst/>
            <a:rect l="l" t="t" r="r" b="b"/>
            <a:pathLst>
              <a:path w="8908415" h="45720">
                <a:moveTo>
                  <a:pt x="0" y="45718"/>
                </a:moveTo>
                <a:lnTo>
                  <a:pt x="8908034" y="45718"/>
                </a:lnTo>
                <a:lnTo>
                  <a:pt x="8908034" y="0"/>
                </a:lnTo>
                <a:lnTo>
                  <a:pt x="0" y="0"/>
                </a:lnTo>
                <a:lnTo>
                  <a:pt x="0" y="45718"/>
                </a:lnTo>
                <a:close/>
              </a:path>
            </a:pathLst>
          </a:custGeom>
          <a:solidFill>
            <a:srgbClr val="112D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751564" y="6480697"/>
            <a:ext cx="440690" cy="45720"/>
          </a:xfrm>
          <a:custGeom>
            <a:avLst/>
            <a:gdLst/>
            <a:ahLst/>
            <a:cxnLst/>
            <a:rect l="l" t="t" r="r" b="b"/>
            <a:pathLst>
              <a:path w="440690" h="45720">
                <a:moveTo>
                  <a:pt x="0" y="45718"/>
                </a:moveTo>
                <a:lnTo>
                  <a:pt x="440436" y="45718"/>
                </a:lnTo>
                <a:lnTo>
                  <a:pt x="440436" y="0"/>
                </a:lnTo>
                <a:lnTo>
                  <a:pt x="0" y="0"/>
                </a:lnTo>
                <a:lnTo>
                  <a:pt x="0" y="45718"/>
                </a:lnTo>
                <a:close/>
              </a:path>
            </a:pathLst>
          </a:custGeom>
          <a:solidFill>
            <a:srgbClr val="112D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99325" y="1176350"/>
            <a:ext cx="11202035" cy="362585"/>
          </a:xfrm>
          <a:prstGeom prst="rect">
            <a:avLst/>
          </a:prstGeom>
          <a:solidFill>
            <a:srgbClr val="112D4E"/>
          </a:solidFill>
          <a:ln w="12700">
            <a:solidFill>
              <a:srgbClr val="172C51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00"/>
              </a:spcBef>
            </a:pPr>
            <a:r>
              <a:rPr sz="1800" b="1" dirty="0">
                <a:solidFill>
                  <a:srgbClr val="FFFFFF"/>
                </a:solidFill>
                <a:latin typeface="Cambria"/>
                <a:cs typeface="Cambria"/>
              </a:rPr>
              <a:t>Peer</a:t>
            </a:r>
            <a:r>
              <a:rPr sz="1800" b="1" spc="-5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mbria"/>
                <a:cs typeface="Cambria"/>
              </a:rPr>
              <a:t>Review</a:t>
            </a:r>
            <a:r>
              <a:rPr sz="1800" b="1" spc="-5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b="1" spc="-20" dirty="0">
                <a:solidFill>
                  <a:srgbClr val="FFFFFF"/>
                </a:solidFill>
                <a:latin typeface="Cambria"/>
                <a:cs typeface="Cambria"/>
              </a:rPr>
              <a:t>Mandate-</a:t>
            </a:r>
            <a:r>
              <a:rPr sz="1800" b="1" dirty="0">
                <a:solidFill>
                  <a:srgbClr val="FFFFFF"/>
                </a:solidFill>
                <a:latin typeface="Cambria"/>
                <a:cs typeface="Cambria"/>
              </a:rPr>
              <a:t>Roll</a:t>
            </a:r>
            <a:r>
              <a:rPr sz="1800" b="1" spc="-3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mbria"/>
                <a:cs typeface="Cambria"/>
              </a:rPr>
              <a:t>Out</a:t>
            </a:r>
            <a:r>
              <a:rPr sz="1800" b="1" spc="-3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mbria"/>
                <a:cs typeface="Cambria"/>
              </a:rPr>
              <a:t>Implementation</a:t>
            </a:r>
            <a:endParaRPr sz="1800">
              <a:latin typeface="Cambria"/>
              <a:cs typeface="Cambria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3098673" y="1549400"/>
            <a:ext cx="8606155" cy="4709160"/>
            <a:chOff x="3098673" y="1549400"/>
            <a:chExt cx="8606155" cy="4709160"/>
          </a:xfrm>
        </p:grpSpPr>
        <p:sp>
          <p:nvSpPr>
            <p:cNvPr id="7" name="object 7"/>
            <p:cNvSpPr/>
            <p:nvPr/>
          </p:nvSpPr>
          <p:spPr>
            <a:xfrm>
              <a:off x="3105023" y="1555750"/>
              <a:ext cx="8593455" cy="4696460"/>
            </a:xfrm>
            <a:custGeom>
              <a:avLst/>
              <a:gdLst/>
              <a:ahLst/>
              <a:cxnLst/>
              <a:rect l="l" t="t" r="r" b="b"/>
              <a:pathLst>
                <a:path w="8593455" h="4696460">
                  <a:moveTo>
                    <a:pt x="6244844" y="0"/>
                  </a:moveTo>
                  <a:lnTo>
                    <a:pt x="6244844" y="586994"/>
                  </a:lnTo>
                  <a:lnTo>
                    <a:pt x="0" y="586994"/>
                  </a:lnTo>
                  <a:lnTo>
                    <a:pt x="0" y="4109300"/>
                  </a:lnTo>
                  <a:lnTo>
                    <a:pt x="6244844" y="4109300"/>
                  </a:lnTo>
                  <a:lnTo>
                    <a:pt x="6244844" y="4696345"/>
                  </a:lnTo>
                  <a:lnTo>
                    <a:pt x="8593074" y="2348103"/>
                  </a:lnTo>
                  <a:lnTo>
                    <a:pt x="6244844" y="0"/>
                  </a:lnTo>
                  <a:close/>
                </a:path>
              </a:pathLst>
            </a:custGeom>
            <a:solidFill>
              <a:srgbClr val="CFD4EA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105023" y="1555750"/>
              <a:ext cx="8593455" cy="4696460"/>
            </a:xfrm>
            <a:custGeom>
              <a:avLst/>
              <a:gdLst/>
              <a:ahLst/>
              <a:cxnLst/>
              <a:rect l="l" t="t" r="r" b="b"/>
              <a:pathLst>
                <a:path w="8593455" h="4696460">
                  <a:moveTo>
                    <a:pt x="0" y="586994"/>
                  </a:moveTo>
                  <a:lnTo>
                    <a:pt x="6244844" y="586994"/>
                  </a:lnTo>
                  <a:lnTo>
                    <a:pt x="6244844" y="0"/>
                  </a:lnTo>
                  <a:lnTo>
                    <a:pt x="8593074" y="2348103"/>
                  </a:lnTo>
                  <a:lnTo>
                    <a:pt x="6244844" y="4696345"/>
                  </a:lnTo>
                  <a:lnTo>
                    <a:pt x="6244844" y="4109300"/>
                  </a:lnTo>
                  <a:lnTo>
                    <a:pt x="0" y="4109300"/>
                  </a:lnTo>
                  <a:lnTo>
                    <a:pt x="0" y="586994"/>
                  </a:lnTo>
                  <a:close/>
                </a:path>
              </a:pathLst>
            </a:custGeom>
            <a:ln w="12700">
              <a:solidFill>
                <a:srgbClr val="CFD4E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3101720" y="2095855"/>
            <a:ext cx="6728080" cy="977767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5730" indent="-113030" algn="just">
              <a:lnSpc>
                <a:spcPct val="100000"/>
              </a:lnSpc>
              <a:spcBef>
                <a:spcPts val="204"/>
              </a:spcBef>
              <a:buFont typeface="Calibri"/>
              <a:buChar char="•"/>
              <a:tabLst>
                <a:tab pos="125730" algn="l"/>
              </a:tabLst>
            </a:pPr>
            <a:r>
              <a:rPr sz="16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Phase</a:t>
            </a:r>
            <a:r>
              <a:rPr sz="1600" b="1" u="sng" spc="-4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6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</a:t>
            </a:r>
            <a:r>
              <a:rPr sz="1600" b="1" u="sng" spc="-3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6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applicable</a:t>
            </a:r>
            <a:r>
              <a:rPr sz="1600" b="1" u="sng" spc="-5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6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with</a:t>
            </a:r>
            <a:r>
              <a:rPr sz="1600" b="1" u="sng" spc="-3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6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effect</a:t>
            </a:r>
            <a:r>
              <a:rPr sz="1600" b="1" u="sng" spc="-3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6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from</a:t>
            </a:r>
            <a:r>
              <a:rPr sz="1600" b="1" u="sng" spc="-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600" b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01.04.2022</a:t>
            </a:r>
            <a:endParaRPr sz="1600" dirty="0">
              <a:latin typeface="Calibri"/>
              <a:cs typeface="Calibri"/>
            </a:endParaRPr>
          </a:p>
          <a:p>
            <a:pPr marL="125730" marR="5080" indent="-113030" algn="just">
              <a:lnSpc>
                <a:spcPct val="91800"/>
              </a:lnSpc>
              <a:spcBef>
                <a:spcPts val="245"/>
              </a:spcBef>
              <a:buChar char="•"/>
              <a:tabLst>
                <a:tab pos="127000" algn="l"/>
              </a:tabLst>
            </a:pPr>
            <a:r>
              <a:rPr sz="1600" spc="-10" dirty="0">
                <a:latin typeface="Calibri"/>
                <a:cs typeface="Calibri"/>
              </a:rPr>
              <a:t>Practice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Units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which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propose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to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undertake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Statutory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Audit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of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enterprises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whose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equity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spc="-25" dirty="0">
                <a:latin typeface="Calibri"/>
                <a:cs typeface="Calibri"/>
              </a:rPr>
              <a:t>or 	</a:t>
            </a:r>
            <a:r>
              <a:rPr sz="1600" dirty="0">
                <a:latin typeface="Calibri"/>
                <a:cs typeface="Calibri"/>
              </a:rPr>
              <a:t>debt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securities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are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listed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in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India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or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abroad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as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defined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under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SEBI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(Listing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Obligations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spc="-25" dirty="0">
                <a:latin typeface="Calibri"/>
                <a:cs typeface="Calibri"/>
              </a:rPr>
              <a:t>and </a:t>
            </a:r>
            <a:r>
              <a:rPr sz="1600" spc="-10" dirty="0">
                <a:latin typeface="Calibri"/>
                <a:cs typeface="Calibri"/>
              </a:rPr>
              <a:t>Disclosure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Requirements) Regulations.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101302" y="3162867"/>
            <a:ext cx="8092072" cy="2621038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125730" indent="-113030" algn="just">
              <a:lnSpc>
                <a:spcPct val="100000"/>
              </a:lnSpc>
              <a:spcBef>
                <a:spcPts val="219"/>
              </a:spcBef>
              <a:buFont typeface="Calibri"/>
              <a:buChar char="•"/>
              <a:tabLst>
                <a:tab pos="125730" algn="l"/>
              </a:tabLst>
            </a:pPr>
            <a:r>
              <a:rPr sz="16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Phase</a:t>
            </a:r>
            <a:r>
              <a:rPr sz="1600" b="1" u="sng" spc="-4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6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II</a:t>
            </a:r>
            <a:r>
              <a:rPr sz="1600" b="1" u="sng" spc="-3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6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applicable</a:t>
            </a:r>
            <a:r>
              <a:rPr sz="1600" b="1" u="sng" spc="-5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6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with</a:t>
            </a:r>
            <a:r>
              <a:rPr sz="1600" b="1" u="sng" spc="-3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6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effect</a:t>
            </a:r>
            <a:r>
              <a:rPr sz="1600" b="1" u="sng" spc="-3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6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from</a:t>
            </a:r>
            <a:r>
              <a:rPr sz="1600" b="1" u="sng" spc="-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600" b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01.07.2024</a:t>
            </a:r>
            <a:endParaRPr sz="1600" dirty="0">
              <a:latin typeface="Calibri"/>
              <a:cs typeface="Calibri"/>
            </a:endParaRPr>
          </a:p>
          <a:p>
            <a:pPr marL="125730" marR="5080" indent="-113030" algn="just">
              <a:lnSpc>
                <a:spcPct val="91600"/>
              </a:lnSpc>
              <a:spcBef>
                <a:spcPts val="260"/>
              </a:spcBef>
              <a:buChar char="•"/>
              <a:tabLst>
                <a:tab pos="127000" algn="l"/>
              </a:tabLst>
            </a:pPr>
            <a:r>
              <a:rPr sz="1600" spc="-10" dirty="0">
                <a:latin typeface="Calibri"/>
                <a:cs typeface="Calibri"/>
              </a:rPr>
              <a:t>Practice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Units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which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propose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to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undertake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Statutory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Audit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of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unlisted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public</a:t>
            </a:r>
            <a:r>
              <a:rPr sz="1600" spc="-10" dirty="0">
                <a:latin typeface="Calibri"/>
                <a:cs typeface="Calibri"/>
              </a:rPr>
              <a:t> companies</a:t>
            </a:r>
            <a:r>
              <a:rPr lang="en-IN" sz="1600" spc="-1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having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paid-</a:t>
            </a:r>
            <a:r>
              <a:rPr sz="1600" dirty="0">
                <a:latin typeface="Calibri"/>
                <a:cs typeface="Calibri"/>
              </a:rPr>
              <a:t>up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capital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of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not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less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than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rupees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five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hundred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crores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or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having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annual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turnover </a:t>
            </a:r>
            <a:r>
              <a:rPr sz="1600" dirty="0">
                <a:latin typeface="Calibri"/>
                <a:cs typeface="Calibri"/>
              </a:rPr>
              <a:t>of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not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less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than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rupees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one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thousand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crores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or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having,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in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aggregate,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outstanding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loans, 	</a:t>
            </a:r>
            <a:r>
              <a:rPr sz="1600" spc="-10" dirty="0" err="1">
                <a:latin typeface="Calibri"/>
                <a:cs typeface="Calibri"/>
              </a:rPr>
              <a:t>debentures</a:t>
            </a:r>
            <a:r>
              <a:rPr sz="1600" dirty="0" err="1">
                <a:latin typeface="Calibri"/>
                <a:cs typeface="Calibri"/>
              </a:rPr>
              <a:t>and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deposits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of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not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less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than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rupees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five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hundred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crores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as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on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the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31st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March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spc="-25" dirty="0">
                <a:latin typeface="Calibri"/>
                <a:cs typeface="Calibri"/>
              </a:rPr>
              <a:t>of </a:t>
            </a:r>
            <a:r>
              <a:rPr sz="1600" spc="-10" dirty="0">
                <a:latin typeface="Calibri"/>
                <a:cs typeface="Calibri"/>
              </a:rPr>
              <a:t>immediately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preceding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financial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year: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For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these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Practice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Units,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there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is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pre-requisite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spc="-25" dirty="0">
                <a:latin typeface="Calibri"/>
                <a:cs typeface="Calibri"/>
              </a:rPr>
              <a:t>of </a:t>
            </a:r>
            <a:r>
              <a:rPr sz="1600" dirty="0">
                <a:latin typeface="Calibri"/>
                <a:cs typeface="Calibri"/>
              </a:rPr>
              <a:t>having</a:t>
            </a:r>
            <a:r>
              <a:rPr sz="1600" spc="-6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Peer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Review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Certificate.</a:t>
            </a:r>
            <a:endParaRPr sz="1600" dirty="0">
              <a:latin typeface="Calibri"/>
              <a:cs typeface="Calibri"/>
            </a:endParaRPr>
          </a:p>
          <a:p>
            <a:pPr marL="4368800" algn="just">
              <a:lnSpc>
                <a:spcPts val="1535"/>
              </a:lnSpc>
            </a:pPr>
            <a:r>
              <a:rPr sz="1600" spc="-25" dirty="0">
                <a:latin typeface="Calibri"/>
                <a:cs typeface="Calibri"/>
              </a:rPr>
              <a:t>OR</a:t>
            </a:r>
            <a:endParaRPr sz="1600" dirty="0">
              <a:latin typeface="Calibri"/>
              <a:cs typeface="Calibri"/>
            </a:endParaRPr>
          </a:p>
          <a:p>
            <a:pPr marL="125730" marR="8255" indent="-113030" algn="just">
              <a:lnSpc>
                <a:spcPct val="91800"/>
              </a:lnSpc>
              <a:spcBef>
                <a:spcPts val="245"/>
              </a:spcBef>
              <a:buChar char="•"/>
              <a:tabLst>
                <a:tab pos="127000" algn="l"/>
              </a:tabLst>
            </a:pPr>
            <a:r>
              <a:rPr sz="1600" spc="-10" dirty="0">
                <a:latin typeface="Calibri"/>
                <a:cs typeface="Calibri"/>
              </a:rPr>
              <a:t>Practice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Units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rendering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attestation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services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and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having 5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or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more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partners: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For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these 	</a:t>
            </a:r>
            <a:endParaRPr lang="en-US" sz="1600" spc="-10" dirty="0">
              <a:latin typeface="Calibri"/>
              <a:cs typeface="Calibri"/>
            </a:endParaRPr>
          </a:p>
          <a:p>
            <a:pPr marL="12700" marR="8255" algn="just">
              <a:lnSpc>
                <a:spcPct val="91800"/>
              </a:lnSpc>
              <a:spcBef>
                <a:spcPts val="245"/>
              </a:spcBef>
              <a:tabLst>
                <a:tab pos="127000" algn="l"/>
              </a:tabLst>
            </a:pPr>
            <a:r>
              <a:rPr lang="en-IN" sz="1600" spc="-10" dirty="0">
                <a:latin typeface="Calibri"/>
                <a:cs typeface="Calibri"/>
              </a:rPr>
              <a:t>   </a:t>
            </a:r>
            <a:r>
              <a:rPr sz="1600" spc="-10" dirty="0">
                <a:latin typeface="Calibri"/>
                <a:cs typeface="Calibri"/>
              </a:rPr>
              <a:t>Practice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Units,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there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is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pre-requisite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of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having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Peer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Review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Certificate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before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accepting</a:t>
            </a:r>
            <a:r>
              <a:rPr sz="1600" spc="-15" dirty="0">
                <a:latin typeface="Calibri"/>
                <a:cs typeface="Calibri"/>
              </a:rPr>
              <a:t> </a:t>
            </a:r>
            <a:endParaRPr lang="en-US" sz="1600" spc="-15" dirty="0">
              <a:latin typeface="Calibri"/>
              <a:cs typeface="Calibri"/>
            </a:endParaRPr>
          </a:p>
          <a:p>
            <a:pPr marL="12700" marR="8255" algn="just">
              <a:lnSpc>
                <a:spcPct val="91800"/>
              </a:lnSpc>
              <a:spcBef>
                <a:spcPts val="245"/>
              </a:spcBef>
              <a:tabLst>
                <a:tab pos="127000" algn="l"/>
              </a:tabLst>
            </a:pPr>
            <a:r>
              <a:rPr lang="en-IN" sz="1600" spc="-15" dirty="0">
                <a:latin typeface="Calibri"/>
                <a:cs typeface="Calibri"/>
              </a:rPr>
              <a:t>   </a:t>
            </a:r>
            <a:r>
              <a:rPr lang="en-IN" sz="1600" spc="-25" dirty="0">
                <a:latin typeface="Calibri"/>
                <a:cs typeface="Calibri"/>
              </a:rPr>
              <a:t>any  </a:t>
            </a:r>
            <a:r>
              <a:rPr lang="en-IN" sz="1400" spc="-10" dirty="0">
                <a:latin typeface="Calibri"/>
                <a:cs typeface="Calibri"/>
              </a:rPr>
              <a:t>Statutory</a:t>
            </a:r>
            <a:r>
              <a:rPr lang="en-IN" sz="1400" spc="-15" dirty="0">
                <a:latin typeface="Calibri"/>
                <a:cs typeface="Calibri"/>
              </a:rPr>
              <a:t> </a:t>
            </a:r>
            <a:r>
              <a:rPr lang="en-IN" sz="1400" spc="-10" dirty="0">
                <a:latin typeface="Calibri"/>
                <a:cs typeface="Calibri"/>
              </a:rPr>
              <a:t>audit.</a:t>
            </a:r>
            <a:endParaRPr lang="en-IN" sz="1400" dirty="0">
              <a:latin typeface="Calibri"/>
              <a:cs typeface="Calibri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492975" y="1551686"/>
            <a:ext cx="2616200" cy="4709160"/>
            <a:chOff x="492975" y="1551686"/>
            <a:chExt cx="2616200" cy="4709160"/>
          </a:xfrm>
        </p:grpSpPr>
        <p:sp>
          <p:nvSpPr>
            <p:cNvPr id="12" name="object 12"/>
            <p:cNvSpPr/>
            <p:nvPr/>
          </p:nvSpPr>
          <p:spPr>
            <a:xfrm>
              <a:off x="499325" y="1558036"/>
              <a:ext cx="2603500" cy="4696460"/>
            </a:xfrm>
            <a:custGeom>
              <a:avLst/>
              <a:gdLst/>
              <a:ahLst/>
              <a:cxnLst/>
              <a:rect l="l" t="t" r="r" b="b"/>
              <a:pathLst>
                <a:path w="2603500" h="4696460">
                  <a:moveTo>
                    <a:pt x="2169071" y="0"/>
                  </a:moveTo>
                  <a:lnTo>
                    <a:pt x="433819" y="0"/>
                  </a:lnTo>
                  <a:lnTo>
                    <a:pt x="386548" y="2545"/>
                  </a:lnTo>
                  <a:lnTo>
                    <a:pt x="340752" y="10003"/>
                  </a:lnTo>
                  <a:lnTo>
                    <a:pt x="296696" y="22112"/>
                  </a:lnTo>
                  <a:lnTo>
                    <a:pt x="254643" y="38605"/>
                  </a:lnTo>
                  <a:lnTo>
                    <a:pt x="214859" y="59219"/>
                  </a:lnTo>
                  <a:lnTo>
                    <a:pt x="177608" y="83689"/>
                  </a:lnTo>
                  <a:lnTo>
                    <a:pt x="143155" y="111752"/>
                  </a:lnTo>
                  <a:lnTo>
                    <a:pt x="111764" y="143141"/>
                  </a:lnTo>
                  <a:lnTo>
                    <a:pt x="83700" y="177594"/>
                  </a:lnTo>
                  <a:lnTo>
                    <a:pt x="59227" y="214846"/>
                  </a:lnTo>
                  <a:lnTo>
                    <a:pt x="38611" y="254632"/>
                  </a:lnTo>
                  <a:lnTo>
                    <a:pt x="22115" y="296688"/>
                  </a:lnTo>
                  <a:lnTo>
                    <a:pt x="10005" y="340749"/>
                  </a:lnTo>
                  <a:lnTo>
                    <a:pt x="2545" y="386552"/>
                  </a:lnTo>
                  <a:lnTo>
                    <a:pt x="0" y="433831"/>
                  </a:lnTo>
                  <a:lnTo>
                    <a:pt x="0" y="4262539"/>
                  </a:lnTo>
                  <a:lnTo>
                    <a:pt x="2545" y="4309807"/>
                  </a:lnTo>
                  <a:lnTo>
                    <a:pt x="10005" y="4355601"/>
                  </a:lnTo>
                  <a:lnTo>
                    <a:pt x="22115" y="4399657"/>
                  </a:lnTo>
                  <a:lnTo>
                    <a:pt x="38611" y="4441709"/>
                  </a:lnTo>
                  <a:lnTo>
                    <a:pt x="59227" y="4481493"/>
                  </a:lnTo>
                  <a:lnTo>
                    <a:pt x="83700" y="4518744"/>
                  </a:lnTo>
                  <a:lnTo>
                    <a:pt x="111764" y="4553198"/>
                  </a:lnTo>
                  <a:lnTo>
                    <a:pt x="143155" y="4584589"/>
                  </a:lnTo>
                  <a:lnTo>
                    <a:pt x="177608" y="4612654"/>
                  </a:lnTo>
                  <a:lnTo>
                    <a:pt x="214859" y="4637127"/>
                  </a:lnTo>
                  <a:lnTo>
                    <a:pt x="254643" y="4657745"/>
                  </a:lnTo>
                  <a:lnTo>
                    <a:pt x="296696" y="4674241"/>
                  </a:lnTo>
                  <a:lnTo>
                    <a:pt x="340752" y="4686352"/>
                  </a:lnTo>
                  <a:lnTo>
                    <a:pt x="386548" y="4693812"/>
                  </a:lnTo>
                  <a:lnTo>
                    <a:pt x="433819" y="4696358"/>
                  </a:lnTo>
                  <a:lnTo>
                    <a:pt x="2169071" y="4696358"/>
                  </a:lnTo>
                  <a:lnTo>
                    <a:pt x="2216328" y="4693812"/>
                  </a:lnTo>
                  <a:lnTo>
                    <a:pt x="2262115" y="4686352"/>
                  </a:lnTo>
                  <a:lnTo>
                    <a:pt x="2306166" y="4674241"/>
                  </a:lnTo>
                  <a:lnTo>
                    <a:pt x="2348216" y="4657745"/>
                  </a:lnTo>
                  <a:lnTo>
                    <a:pt x="2388000" y="4637127"/>
                  </a:lnTo>
                  <a:lnTo>
                    <a:pt x="2425253" y="4612654"/>
                  </a:lnTo>
                  <a:lnTo>
                    <a:pt x="2459710" y="4584589"/>
                  </a:lnTo>
                  <a:lnTo>
                    <a:pt x="2491106" y="4553198"/>
                  </a:lnTo>
                  <a:lnTo>
                    <a:pt x="2519176" y="4518744"/>
                  </a:lnTo>
                  <a:lnTo>
                    <a:pt x="2543655" y="4481493"/>
                  </a:lnTo>
                  <a:lnTo>
                    <a:pt x="2564277" y="4441709"/>
                  </a:lnTo>
                  <a:lnTo>
                    <a:pt x="2580778" y="4399657"/>
                  </a:lnTo>
                  <a:lnTo>
                    <a:pt x="2592893" y="4355601"/>
                  </a:lnTo>
                  <a:lnTo>
                    <a:pt x="2600356" y="4309807"/>
                  </a:lnTo>
                  <a:lnTo>
                    <a:pt x="2602903" y="4262539"/>
                  </a:lnTo>
                  <a:lnTo>
                    <a:pt x="2602903" y="433831"/>
                  </a:lnTo>
                  <a:lnTo>
                    <a:pt x="2600356" y="386552"/>
                  </a:lnTo>
                  <a:lnTo>
                    <a:pt x="2592893" y="340749"/>
                  </a:lnTo>
                  <a:lnTo>
                    <a:pt x="2580778" y="296688"/>
                  </a:lnTo>
                  <a:lnTo>
                    <a:pt x="2564277" y="254632"/>
                  </a:lnTo>
                  <a:lnTo>
                    <a:pt x="2543655" y="214846"/>
                  </a:lnTo>
                  <a:lnTo>
                    <a:pt x="2519176" y="177594"/>
                  </a:lnTo>
                  <a:lnTo>
                    <a:pt x="2491106" y="143141"/>
                  </a:lnTo>
                  <a:lnTo>
                    <a:pt x="2459710" y="111752"/>
                  </a:lnTo>
                  <a:lnTo>
                    <a:pt x="2425253" y="83689"/>
                  </a:lnTo>
                  <a:lnTo>
                    <a:pt x="2388000" y="59219"/>
                  </a:lnTo>
                  <a:lnTo>
                    <a:pt x="2348216" y="38605"/>
                  </a:lnTo>
                  <a:lnTo>
                    <a:pt x="2306166" y="22112"/>
                  </a:lnTo>
                  <a:lnTo>
                    <a:pt x="2262115" y="10003"/>
                  </a:lnTo>
                  <a:lnTo>
                    <a:pt x="2216328" y="2545"/>
                  </a:lnTo>
                  <a:lnTo>
                    <a:pt x="2169071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99325" y="1558036"/>
              <a:ext cx="2603500" cy="4696460"/>
            </a:xfrm>
            <a:custGeom>
              <a:avLst/>
              <a:gdLst/>
              <a:ahLst/>
              <a:cxnLst/>
              <a:rect l="l" t="t" r="r" b="b"/>
              <a:pathLst>
                <a:path w="2603500" h="4696460">
                  <a:moveTo>
                    <a:pt x="0" y="433831"/>
                  </a:moveTo>
                  <a:lnTo>
                    <a:pt x="2545" y="386552"/>
                  </a:lnTo>
                  <a:lnTo>
                    <a:pt x="10005" y="340749"/>
                  </a:lnTo>
                  <a:lnTo>
                    <a:pt x="22115" y="296688"/>
                  </a:lnTo>
                  <a:lnTo>
                    <a:pt x="38611" y="254632"/>
                  </a:lnTo>
                  <a:lnTo>
                    <a:pt x="59227" y="214846"/>
                  </a:lnTo>
                  <a:lnTo>
                    <a:pt x="83700" y="177594"/>
                  </a:lnTo>
                  <a:lnTo>
                    <a:pt x="111764" y="143141"/>
                  </a:lnTo>
                  <a:lnTo>
                    <a:pt x="143155" y="111752"/>
                  </a:lnTo>
                  <a:lnTo>
                    <a:pt x="177608" y="83689"/>
                  </a:lnTo>
                  <a:lnTo>
                    <a:pt x="214859" y="59219"/>
                  </a:lnTo>
                  <a:lnTo>
                    <a:pt x="254643" y="38605"/>
                  </a:lnTo>
                  <a:lnTo>
                    <a:pt x="296696" y="22112"/>
                  </a:lnTo>
                  <a:lnTo>
                    <a:pt x="340752" y="10003"/>
                  </a:lnTo>
                  <a:lnTo>
                    <a:pt x="386548" y="2545"/>
                  </a:lnTo>
                  <a:lnTo>
                    <a:pt x="433819" y="0"/>
                  </a:lnTo>
                  <a:lnTo>
                    <a:pt x="2169071" y="0"/>
                  </a:lnTo>
                  <a:lnTo>
                    <a:pt x="2216328" y="2545"/>
                  </a:lnTo>
                  <a:lnTo>
                    <a:pt x="2262115" y="10003"/>
                  </a:lnTo>
                  <a:lnTo>
                    <a:pt x="2306166" y="22112"/>
                  </a:lnTo>
                  <a:lnTo>
                    <a:pt x="2348216" y="38605"/>
                  </a:lnTo>
                  <a:lnTo>
                    <a:pt x="2388000" y="59219"/>
                  </a:lnTo>
                  <a:lnTo>
                    <a:pt x="2425253" y="83689"/>
                  </a:lnTo>
                  <a:lnTo>
                    <a:pt x="2459710" y="111752"/>
                  </a:lnTo>
                  <a:lnTo>
                    <a:pt x="2491106" y="143141"/>
                  </a:lnTo>
                  <a:lnTo>
                    <a:pt x="2519176" y="177594"/>
                  </a:lnTo>
                  <a:lnTo>
                    <a:pt x="2543655" y="214846"/>
                  </a:lnTo>
                  <a:lnTo>
                    <a:pt x="2564277" y="254632"/>
                  </a:lnTo>
                  <a:lnTo>
                    <a:pt x="2580778" y="296688"/>
                  </a:lnTo>
                  <a:lnTo>
                    <a:pt x="2592893" y="340749"/>
                  </a:lnTo>
                  <a:lnTo>
                    <a:pt x="2600356" y="386552"/>
                  </a:lnTo>
                  <a:lnTo>
                    <a:pt x="2602903" y="433831"/>
                  </a:lnTo>
                  <a:lnTo>
                    <a:pt x="2602903" y="4262539"/>
                  </a:lnTo>
                  <a:lnTo>
                    <a:pt x="2600356" y="4309807"/>
                  </a:lnTo>
                  <a:lnTo>
                    <a:pt x="2592893" y="4355601"/>
                  </a:lnTo>
                  <a:lnTo>
                    <a:pt x="2580778" y="4399657"/>
                  </a:lnTo>
                  <a:lnTo>
                    <a:pt x="2564277" y="4441709"/>
                  </a:lnTo>
                  <a:lnTo>
                    <a:pt x="2543655" y="4481493"/>
                  </a:lnTo>
                  <a:lnTo>
                    <a:pt x="2519176" y="4518744"/>
                  </a:lnTo>
                  <a:lnTo>
                    <a:pt x="2491106" y="4553198"/>
                  </a:lnTo>
                  <a:lnTo>
                    <a:pt x="2459710" y="4584589"/>
                  </a:lnTo>
                  <a:lnTo>
                    <a:pt x="2425253" y="4612654"/>
                  </a:lnTo>
                  <a:lnTo>
                    <a:pt x="2388000" y="4637127"/>
                  </a:lnTo>
                  <a:lnTo>
                    <a:pt x="2348216" y="4657745"/>
                  </a:lnTo>
                  <a:lnTo>
                    <a:pt x="2306166" y="4674241"/>
                  </a:lnTo>
                  <a:lnTo>
                    <a:pt x="2262115" y="4686352"/>
                  </a:lnTo>
                  <a:lnTo>
                    <a:pt x="2216328" y="4693812"/>
                  </a:lnTo>
                  <a:lnTo>
                    <a:pt x="2169071" y="4696358"/>
                  </a:lnTo>
                  <a:lnTo>
                    <a:pt x="433819" y="4696358"/>
                  </a:lnTo>
                  <a:lnTo>
                    <a:pt x="386548" y="4693812"/>
                  </a:lnTo>
                  <a:lnTo>
                    <a:pt x="340752" y="4686352"/>
                  </a:lnTo>
                  <a:lnTo>
                    <a:pt x="296696" y="4674241"/>
                  </a:lnTo>
                  <a:lnTo>
                    <a:pt x="254643" y="4657745"/>
                  </a:lnTo>
                  <a:lnTo>
                    <a:pt x="214859" y="4637127"/>
                  </a:lnTo>
                  <a:lnTo>
                    <a:pt x="177608" y="4612654"/>
                  </a:lnTo>
                  <a:lnTo>
                    <a:pt x="143155" y="4584589"/>
                  </a:lnTo>
                  <a:lnTo>
                    <a:pt x="111764" y="4553198"/>
                  </a:lnTo>
                  <a:lnTo>
                    <a:pt x="83700" y="4518744"/>
                  </a:lnTo>
                  <a:lnTo>
                    <a:pt x="59227" y="4481493"/>
                  </a:lnTo>
                  <a:lnTo>
                    <a:pt x="38611" y="4441709"/>
                  </a:lnTo>
                  <a:lnTo>
                    <a:pt x="22115" y="4399657"/>
                  </a:lnTo>
                  <a:lnTo>
                    <a:pt x="10005" y="4355601"/>
                  </a:lnTo>
                  <a:lnTo>
                    <a:pt x="2545" y="4309807"/>
                  </a:lnTo>
                  <a:lnTo>
                    <a:pt x="0" y="4262539"/>
                  </a:lnTo>
                  <a:lnTo>
                    <a:pt x="0" y="433831"/>
                  </a:lnTo>
                  <a:close/>
                </a:path>
              </a:pathLst>
            </a:custGeom>
            <a:ln w="126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998626" y="3143249"/>
            <a:ext cx="1603375" cy="1452880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12700" marR="5080" algn="ctr">
              <a:lnSpc>
                <a:spcPts val="2750"/>
              </a:lnSpc>
              <a:spcBef>
                <a:spcPts val="395"/>
              </a:spcBef>
            </a:pPr>
            <a:r>
              <a:rPr sz="2500" dirty="0">
                <a:solidFill>
                  <a:srgbClr val="FFFFFF"/>
                </a:solidFill>
                <a:latin typeface="Calibri"/>
                <a:cs typeface="Calibri"/>
              </a:rPr>
              <a:t>Peer</a:t>
            </a:r>
            <a:r>
              <a:rPr sz="2500" spc="-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spc="-25" dirty="0">
                <a:solidFill>
                  <a:srgbClr val="FFFFFF"/>
                </a:solidFill>
                <a:latin typeface="Calibri"/>
                <a:cs typeface="Calibri"/>
              </a:rPr>
              <a:t>Review </a:t>
            </a:r>
            <a:r>
              <a:rPr sz="2500" spc="-10" dirty="0">
                <a:solidFill>
                  <a:srgbClr val="FFFFFF"/>
                </a:solidFill>
                <a:latin typeface="Calibri"/>
                <a:cs typeface="Calibri"/>
              </a:rPr>
              <a:t>Mandate Already applicable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90"/>
              </a:lnSpc>
            </a:pPr>
            <a:r>
              <a:rPr dirty="0"/>
              <a:t>Peer</a:t>
            </a:r>
            <a:r>
              <a:rPr spc="-40" dirty="0"/>
              <a:t> </a:t>
            </a:r>
            <a:r>
              <a:rPr dirty="0"/>
              <a:t>Review</a:t>
            </a:r>
            <a:r>
              <a:rPr spc="-30" dirty="0"/>
              <a:t> </a:t>
            </a:r>
            <a:r>
              <a:rPr dirty="0"/>
              <a:t>Board,</a:t>
            </a:r>
            <a:r>
              <a:rPr spc="-35" dirty="0"/>
              <a:t> </a:t>
            </a:r>
            <a:r>
              <a:rPr spc="-20" dirty="0"/>
              <a:t>ICAI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685DC1EA-EFC8-A1FE-9725-4D85641DA25A}"/>
                  </a:ext>
                </a:extLst>
              </p14:cNvPr>
              <p14:cNvContentPartPr/>
              <p14:nvPr/>
            </p14:nvContentPartPr>
            <p14:xfrm>
              <a:off x="3270240" y="2216160"/>
              <a:ext cx="501840" cy="684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685DC1EA-EFC8-A1FE-9725-4D85641DA25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254400" y="2152800"/>
                <a:ext cx="533160" cy="13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EA2DC7A5-2E8A-5196-6CF7-1D0FD5B5C6ED}"/>
                  </a:ext>
                </a:extLst>
              </p14:cNvPr>
              <p14:cNvContentPartPr/>
              <p14:nvPr/>
            </p14:nvContentPartPr>
            <p14:xfrm>
              <a:off x="3244680" y="3517920"/>
              <a:ext cx="540360" cy="3852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EA2DC7A5-2E8A-5196-6CF7-1D0FD5B5C6E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228840" y="3454560"/>
                <a:ext cx="571680" cy="1652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884423" y="-4749"/>
            <a:ext cx="4562475" cy="7607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" algn="ctr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Nirmala UI"/>
                <a:cs typeface="Nirmala UI"/>
              </a:rPr>
              <a:t>भारतीय</a:t>
            </a:r>
            <a:r>
              <a:rPr sz="1200" b="1" spc="225" dirty="0">
                <a:latin typeface="Nirmala UI"/>
                <a:cs typeface="Nirmala UI"/>
              </a:rPr>
              <a:t> </a:t>
            </a:r>
            <a:r>
              <a:rPr sz="1200" b="1" dirty="0">
                <a:latin typeface="Nirmala UI"/>
                <a:cs typeface="Nirmala UI"/>
              </a:rPr>
              <a:t>सनदी</a:t>
            </a:r>
            <a:r>
              <a:rPr sz="1200" b="1" spc="229" dirty="0">
                <a:latin typeface="Nirmala UI"/>
                <a:cs typeface="Nirmala UI"/>
              </a:rPr>
              <a:t> </a:t>
            </a:r>
            <a:r>
              <a:rPr sz="1200" b="1" dirty="0">
                <a:latin typeface="Nirmala UI"/>
                <a:cs typeface="Nirmala UI"/>
              </a:rPr>
              <a:t>लेखाकार</a:t>
            </a:r>
            <a:r>
              <a:rPr sz="1200" b="1" spc="210" dirty="0">
                <a:latin typeface="Nirmala UI"/>
                <a:cs typeface="Nirmala UI"/>
              </a:rPr>
              <a:t> </a:t>
            </a:r>
            <a:r>
              <a:rPr sz="1200" b="1" spc="-20" dirty="0">
                <a:latin typeface="Nirmala UI"/>
                <a:cs typeface="Nirmala UI"/>
              </a:rPr>
              <a:t>संस्थान</a:t>
            </a:r>
            <a:endParaRPr sz="1200">
              <a:latin typeface="Nirmala UI"/>
              <a:cs typeface="Nirmala UI"/>
            </a:endParaRPr>
          </a:p>
          <a:p>
            <a:pPr marL="1905" algn="ctr">
              <a:lnSpc>
                <a:spcPct val="100000"/>
              </a:lnSpc>
              <a:spcBef>
                <a:spcPts val="5"/>
              </a:spcBef>
            </a:pPr>
            <a:r>
              <a:rPr sz="1200" b="1" dirty="0">
                <a:latin typeface="Microsoft JhengHei"/>
                <a:cs typeface="Microsoft JhengHei"/>
              </a:rPr>
              <a:t>(</a:t>
            </a:r>
            <a:r>
              <a:rPr sz="1200" b="1" dirty="0">
                <a:latin typeface="Nirmala UI"/>
                <a:cs typeface="Nirmala UI"/>
              </a:rPr>
              <a:t>संसद</a:t>
            </a:r>
            <a:r>
              <a:rPr sz="1200" b="1" spc="70" dirty="0">
                <a:latin typeface="Nirmala UI"/>
                <a:cs typeface="Nirmala UI"/>
              </a:rPr>
              <a:t> </a:t>
            </a:r>
            <a:r>
              <a:rPr sz="1200" b="1" spc="-420" dirty="0">
                <a:latin typeface="Nirmala UI"/>
                <a:cs typeface="Nirmala UI"/>
              </a:rPr>
              <a:t>के</a:t>
            </a:r>
            <a:r>
              <a:rPr sz="1200" b="1" spc="265" dirty="0">
                <a:latin typeface="Nirmala UI"/>
                <a:cs typeface="Nirmala UI"/>
              </a:rPr>
              <a:t> </a:t>
            </a:r>
            <a:r>
              <a:rPr sz="1200" b="1" spc="-55" dirty="0">
                <a:latin typeface="Nirmala UI"/>
                <a:cs typeface="Nirmala UI"/>
              </a:rPr>
              <a:t>अधिधनयम</a:t>
            </a:r>
            <a:r>
              <a:rPr sz="1200" b="1" spc="170" dirty="0">
                <a:latin typeface="Nirmala UI"/>
                <a:cs typeface="Nirmala UI"/>
              </a:rPr>
              <a:t> </a:t>
            </a:r>
            <a:r>
              <a:rPr sz="1200" b="1" spc="-125" dirty="0">
                <a:latin typeface="Nirmala UI"/>
                <a:cs typeface="Nirmala UI"/>
              </a:rPr>
              <a:t>द्वारा</a:t>
            </a:r>
            <a:r>
              <a:rPr sz="1200" b="1" spc="175" dirty="0">
                <a:latin typeface="Nirmala UI"/>
                <a:cs typeface="Nirmala UI"/>
              </a:rPr>
              <a:t> </a:t>
            </a:r>
            <a:r>
              <a:rPr sz="1200" b="1" spc="-10" dirty="0">
                <a:latin typeface="Nirmala UI"/>
                <a:cs typeface="Nirmala UI"/>
              </a:rPr>
              <a:t>स्थाधित</a:t>
            </a:r>
            <a:r>
              <a:rPr sz="1200" b="1" spc="-10" dirty="0">
                <a:latin typeface="Microsoft JhengHei"/>
                <a:cs typeface="Microsoft JhengHei"/>
              </a:rPr>
              <a:t>)</a:t>
            </a:r>
            <a:endParaRPr sz="1200">
              <a:latin typeface="Microsoft JhengHei"/>
              <a:cs typeface="Microsoft JhengHei"/>
            </a:endParaRPr>
          </a:p>
          <a:p>
            <a:pPr algn="ctr">
              <a:lnSpc>
                <a:spcPct val="100000"/>
              </a:lnSpc>
              <a:spcBef>
                <a:spcPts val="20"/>
              </a:spcBef>
            </a:pPr>
            <a:r>
              <a:rPr sz="1200" b="1" dirty="0">
                <a:latin typeface="Palatino Linotype"/>
                <a:cs typeface="Palatino Linotype"/>
              </a:rPr>
              <a:t>THE</a:t>
            </a:r>
            <a:r>
              <a:rPr sz="1200" b="1" spc="-40" dirty="0">
                <a:latin typeface="Palatino Linotype"/>
                <a:cs typeface="Palatino Linotype"/>
              </a:rPr>
              <a:t> </a:t>
            </a:r>
            <a:r>
              <a:rPr sz="1200" b="1" dirty="0">
                <a:latin typeface="Palatino Linotype"/>
                <a:cs typeface="Palatino Linotype"/>
              </a:rPr>
              <a:t>INSTITUTE</a:t>
            </a:r>
            <a:r>
              <a:rPr sz="1200" b="1" spc="-35" dirty="0">
                <a:latin typeface="Palatino Linotype"/>
                <a:cs typeface="Palatino Linotype"/>
              </a:rPr>
              <a:t> </a:t>
            </a:r>
            <a:r>
              <a:rPr sz="1200" b="1" dirty="0">
                <a:latin typeface="Palatino Linotype"/>
                <a:cs typeface="Palatino Linotype"/>
              </a:rPr>
              <a:t>OF</a:t>
            </a:r>
            <a:r>
              <a:rPr sz="1200" b="1" spc="-25" dirty="0">
                <a:latin typeface="Palatino Linotype"/>
                <a:cs typeface="Palatino Linotype"/>
              </a:rPr>
              <a:t> </a:t>
            </a:r>
            <a:r>
              <a:rPr sz="1200" b="1" spc="-10" dirty="0">
                <a:latin typeface="Palatino Linotype"/>
                <a:cs typeface="Palatino Linotype"/>
              </a:rPr>
              <a:t>CHARTERED</a:t>
            </a:r>
            <a:r>
              <a:rPr sz="1200" b="1" spc="-25" dirty="0">
                <a:latin typeface="Palatino Linotype"/>
                <a:cs typeface="Palatino Linotype"/>
              </a:rPr>
              <a:t> </a:t>
            </a:r>
            <a:r>
              <a:rPr sz="1200" b="1" spc="-10" dirty="0">
                <a:latin typeface="Palatino Linotype"/>
                <a:cs typeface="Palatino Linotype"/>
              </a:rPr>
              <a:t>ACCOUNTANTS</a:t>
            </a:r>
            <a:r>
              <a:rPr sz="1200" b="1" spc="-15" dirty="0">
                <a:latin typeface="Palatino Linotype"/>
                <a:cs typeface="Palatino Linotype"/>
              </a:rPr>
              <a:t> </a:t>
            </a:r>
            <a:r>
              <a:rPr sz="1200" b="1" dirty="0">
                <a:latin typeface="Palatino Linotype"/>
                <a:cs typeface="Palatino Linotype"/>
              </a:rPr>
              <a:t>OF</a:t>
            </a:r>
            <a:r>
              <a:rPr sz="1200" b="1" spc="-30" dirty="0">
                <a:latin typeface="Palatino Linotype"/>
                <a:cs typeface="Palatino Linotype"/>
              </a:rPr>
              <a:t> </a:t>
            </a:r>
            <a:r>
              <a:rPr sz="1200" b="1" spc="-10" dirty="0">
                <a:latin typeface="Palatino Linotype"/>
                <a:cs typeface="Palatino Linotype"/>
              </a:rPr>
              <a:t>INDIA</a:t>
            </a:r>
            <a:endParaRPr sz="1200">
              <a:latin typeface="Palatino Linotype"/>
              <a:cs typeface="Palatino Linotype"/>
            </a:endParaRPr>
          </a:p>
          <a:p>
            <a:pPr algn="ctr">
              <a:lnSpc>
                <a:spcPct val="100000"/>
              </a:lnSpc>
            </a:pPr>
            <a:r>
              <a:rPr sz="1200" b="1" dirty="0">
                <a:latin typeface="Palatino Linotype"/>
                <a:cs typeface="Palatino Linotype"/>
              </a:rPr>
              <a:t>(Set</a:t>
            </a:r>
            <a:r>
              <a:rPr sz="1200" b="1" spc="-10" dirty="0">
                <a:latin typeface="Palatino Linotype"/>
                <a:cs typeface="Palatino Linotype"/>
              </a:rPr>
              <a:t> </a:t>
            </a:r>
            <a:r>
              <a:rPr sz="1200" b="1" dirty="0">
                <a:latin typeface="Palatino Linotype"/>
                <a:cs typeface="Palatino Linotype"/>
              </a:rPr>
              <a:t>up</a:t>
            </a:r>
            <a:r>
              <a:rPr sz="1200" b="1" spc="-10" dirty="0">
                <a:latin typeface="Palatino Linotype"/>
                <a:cs typeface="Palatino Linotype"/>
              </a:rPr>
              <a:t> </a:t>
            </a:r>
            <a:r>
              <a:rPr sz="1200" b="1" dirty="0">
                <a:latin typeface="Palatino Linotype"/>
                <a:cs typeface="Palatino Linotype"/>
              </a:rPr>
              <a:t>by</a:t>
            </a:r>
            <a:r>
              <a:rPr sz="1200" b="1" spc="-15" dirty="0">
                <a:latin typeface="Palatino Linotype"/>
                <a:cs typeface="Palatino Linotype"/>
              </a:rPr>
              <a:t> </a:t>
            </a:r>
            <a:r>
              <a:rPr sz="1200" b="1" dirty="0">
                <a:latin typeface="Palatino Linotype"/>
                <a:cs typeface="Palatino Linotype"/>
              </a:rPr>
              <a:t>an</a:t>
            </a:r>
            <a:r>
              <a:rPr sz="1200" b="1" spc="-15" dirty="0">
                <a:latin typeface="Palatino Linotype"/>
                <a:cs typeface="Palatino Linotype"/>
              </a:rPr>
              <a:t> </a:t>
            </a:r>
            <a:r>
              <a:rPr sz="1200" b="1" dirty="0">
                <a:latin typeface="Palatino Linotype"/>
                <a:cs typeface="Palatino Linotype"/>
              </a:rPr>
              <a:t>Act</a:t>
            </a:r>
            <a:r>
              <a:rPr sz="1200" b="1" spc="-10" dirty="0">
                <a:latin typeface="Palatino Linotype"/>
                <a:cs typeface="Palatino Linotype"/>
              </a:rPr>
              <a:t> </a:t>
            </a:r>
            <a:r>
              <a:rPr sz="1200" b="1" dirty="0">
                <a:latin typeface="Palatino Linotype"/>
                <a:cs typeface="Palatino Linotype"/>
              </a:rPr>
              <a:t>of</a:t>
            </a:r>
            <a:r>
              <a:rPr sz="1200" b="1" spc="-25" dirty="0">
                <a:latin typeface="Palatino Linotype"/>
                <a:cs typeface="Palatino Linotype"/>
              </a:rPr>
              <a:t> </a:t>
            </a:r>
            <a:r>
              <a:rPr sz="1200" b="1" spc="-10" dirty="0">
                <a:latin typeface="Palatino Linotype"/>
                <a:cs typeface="Palatino Linotype"/>
              </a:rPr>
              <a:t>Parliament)</a:t>
            </a:r>
            <a:endParaRPr sz="1200">
              <a:latin typeface="Palatino Linotype"/>
              <a:cs typeface="Palatino Linotyp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6480697"/>
            <a:ext cx="8908415" cy="45720"/>
          </a:xfrm>
          <a:custGeom>
            <a:avLst/>
            <a:gdLst/>
            <a:ahLst/>
            <a:cxnLst/>
            <a:rect l="l" t="t" r="r" b="b"/>
            <a:pathLst>
              <a:path w="8908415" h="45720">
                <a:moveTo>
                  <a:pt x="0" y="45718"/>
                </a:moveTo>
                <a:lnTo>
                  <a:pt x="8908034" y="45718"/>
                </a:lnTo>
                <a:lnTo>
                  <a:pt x="8908034" y="0"/>
                </a:lnTo>
                <a:lnTo>
                  <a:pt x="0" y="0"/>
                </a:lnTo>
                <a:lnTo>
                  <a:pt x="0" y="45718"/>
                </a:lnTo>
                <a:close/>
              </a:path>
            </a:pathLst>
          </a:custGeom>
          <a:solidFill>
            <a:srgbClr val="112D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751564" y="6480697"/>
            <a:ext cx="440690" cy="45720"/>
          </a:xfrm>
          <a:custGeom>
            <a:avLst/>
            <a:gdLst/>
            <a:ahLst/>
            <a:cxnLst/>
            <a:rect l="l" t="t" r="r" b="b"/>
            <a:pathLst>
              <a:path w="440690" h="45720">
                <a:moveTo>
                  <a:pt x="0" y="45718"/>
                </a:moveTo>
                <a:lnTo>
                  <a:pt x="440436" y="45718"/>
                </a:lnTo>
                <a:lnTo>
                  <a:pt x="440436" y="0"/>
                </a:lnTo>
                <a:lnTo>
                  <a:pt x="0" y="0"/>
                </a:lnTo>
                <a:lnTo>
                  <a:pt x="0" y="45718"/>
                </a:lnTo>
                <a:close/>
              </a:path>
            </a:pathLst>
          </a:custGeom>
          <a:solidFill>
            <a:srgbClr val="112D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99325" y="1176350"/>
            <a:ext cx="11202035" cy="362585"/>
          </a:xfrm>
          <a:prstGeom prst="rect">
            <a:avLst/>
          </a:prstGeom>
          <a:solidFill>
            <a:srgbClr val="112D4E"/>
          </a:solidFill>
          <a:ln w="12700">
            <a:solidFill>
              <a:srgbClr val="172C51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00"/>
              </a:spcBef>
            </a:pPr>
            <a:r>
              <a:rPr sz="1800" b="1" dirty="0">
                <a:solidFill>
                  <a:srgbClr val="FFFFFF"/>
                </a:solidFill>
                <a:latin typeface="Cambria"/>
                <a:cs typeface="Cambria"/>
              </a:rPr>
              <a:t>Peer</a:t>
            </a:r>
            <a:r>
              <a:rPr sz="1800" b="1" spc="-5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mbria"/>
                <a:cs typeface="Cambria"/>
              </a:rPr>
              <a:t>Review</a:t>
            </a:r>
            <a:r>
              <a:rPr sz="1800" b="1" spc="-5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b="1" spc="-20" dirty="0">
                <a:solidFill>
                  <a:srgbClr val="FFFFFF"/>
                </a:solidFill>
                <a:latin typeface="Cambria"/>
                <a:cs typeface="Cambria"/>
              </a:rPr>
              <a:t>Mandate-</a:t>
            </a:r>
            <a:r>
              <a:rPr sz="1800" b="1" dirty="0">
                <a:solidFill>
                  <a:srgbClr val="FFFFFF"/>
                </a:solidFill>
                <a:latin typeface="Cambria"/>
                <a:cs typeface="Cambria"/>
              </a:rPr>
              <a:t>Roll</a:t>
            </a:r>
            <a:r>
              <a:rPr sz="1800" b="1" spc="-3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mbria"/>
                <a:cs typeface="Cambria"/>
              </a:rPr>
              <a:t>Out</a:t>
            </a:r>
            <a:r>
              <a:rPr sz="1800" b="1" spc="-3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mbria"/>
                <a:cs typeface="Cambria"/>
              </a:rPr>
              <a:t>Implementation</a:t>
            </a:r>
            <a:endParaRPr sz="1800">
              <a:latin typeface="Cambria"/>
              <a:cs typeface="Cambria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3018691" y="1661579"/>
            <a:ext cx="8930437" cy="4792345"/>
            <a:chOff x="3056254" y="1534667"/>
            <a:chExt cx="8645525" cy="4792345"/>
          </a:xfrm>
        </p:grpSpPr>
        <p:sp>
          <p:nvSpPr>
            <p:cNvPr id="7" name="object 7"/>
            <p:cNvSpPr/>
            <p:nvPr/>
          </p:nvSpPr>
          <p:spPr>
            <a:xfrm>
              <a:off x="3062604" y="1541017"/>
              <a:ext cx="8632825" cy="4779645"/>
            </a:xfrm>
            <a:custGeom>
              <a:avLst/>
              <a:gdLst/>
              <a:ahLst/>
              <a:cxnLst/>
              <a:rect l="l" t="t" r="r" b="b"/>
              <a:pathLst>
                <a:path w="8632825" h="4779645">
                  <a:moveTo>
                    <a:pt x="6243066" y="0"/>
                  </a:moveTo>
                  <a:lnTo>
                    <a:pt x="6243066" y="597408"/>
                  </a:lnTo>
                  <a:lnTo>
                    <a:pt x="0" y="597408"/>
                  </a:lnTo>
                  <a:lnTo>
                    <a:pt x="0" y="4181754"/>
                  </a:lnTo>
                  <a:lnTo>
                    <a:pt x="6243066" y="4181754"/>
                  </a:lnTo>
                  <a:lnTo>
                    <a:pt x="6243066" y="4779162"/>
                  </a:lnTo>
                  <a:lnTo>
                    <a:pt x="8632698" y="2389505"/>
                  </a:lnTo>
                  <a:lnTo>
                    <a:pt x="6243066" y="0"/>
                  </a:lnTo>
                  <a:close/>
                </a:path>
              </a:pathLst>
            </a:custGeom>
            <a:solidFill>
              <a:srgbClr val="CFD4EA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062604" y="1541017"/>
              <a:ext cx="8632825" cy="4779645"/>
            </a:xfrm>
            <a:custGeom>
              <a:avLst/>
              <a:gdLst/>
              <a:ahLst/>
              <a:cxnLst/>
              <a:rect l="l" t="t" r="r" b="b"/>
              <a:pathLst>
                <a:path w="8632825" h="4779645">
                  <a:moveTo>
                    <a:pt x="0" y="597408"/>
                  </a:moveTo>
                  <a:lnTo>
                    <a:pt x="6243066" y="597408"/>
                  </a:lnTo>
                  <a:lnTo>
                    <a:pt x="6243066" y="0"/>
                  </a:lnTo>
                  <a:lnTo>
                    <a:pt x="8632698" y="2389505"/>
                  </a:lnTo>
                  <a:lnTo>
                    <a:pt x="6243066" y="4779162"/>
                  </a:lnTo>
                  <a:lnTo>
                    <a:pt x="6243066" y="4181754"/>
                  </a:lnTo>
                  <a:lnTo>
                    <a:pt x="0" y="4181754"/>
                  </a:lnTo>
                  <a:lnTo>
                    <a:pt x="0" y="597408"/>
                  </a:lnTo>
                  <a:close/>
                </a:path>
              </a:pathLst>
            </a:custGeom>
            <a:ln w="12700">
              <a:solidFill>
                <a:srgbClr val="CFD4E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3059048" y="2090394"/>
            <a:ext cx="7227952" cy="1816735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25730" indent="-113030">
              <a:lnSpc>
                <a:spcPct val="100000"/>
              </a:lnSpc>
              <a:spcBef>
                <a:spcPts val="215"/>
              </a:spcBef>
              <a:buFont typeface="Calibri"/>
              <a:buChar char="•"/>
              <a:tabLst>
                <a:tab pos="125730" algn="l"/>
              </a:tabLst>
            </a:pPr>
            <a:r>
              <a:rPr sz="135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Phase</a:t>
            </a:r>
            <a:r>
              <a:rPr sz="1350" b="1" u="sng" spc="-3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35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III</a:t>
            </a:r>
            <a:r>
              <a:rPr sz="1350" b="1" u="sng" spc="-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35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applicable</a:t>
            </a:r>
            <a:r>
              <a:rPr sz="1350" b="1" u="sng" spc="-5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35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with</a:t>
            </a:r>
            <a:r>
              <a:rPr sz="1350" b="1" u="sng" spc="-3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35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effect</a:t>
            </a:r>
            <a:r>
              <a:rPr sz="1350" b="1" u="sng" spc="-3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35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from</a:t>
            </a:r>
            <a:r>
              <a:rPr sz="1350" b="1" u="sng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350" b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01.07.2025</a:t>
            </a:r>
            <a:endParaRPr sz="1350" dirty="0">
              <a:latin typeface="Calibri"/>
              <a:cs typeface="Calibri"/>
            </a:endParaRPr>
          </a:p>
          <a:p>
            <a:pPr marL="125730" marR="5080" indent="-113030">
              <a:lnSpc>
                <a:spcPct val="91400"/>
              </a:lnSpc>
              <a:spcBef>
                <a:spcPts val="260"/>
              </a:spcBef>
              <a:buChar char="•"/>
              <a:tabLst>
                <a:tab pos="127000" algn="l"/>
              </a:tabLst>
            </a:pPr>
            <a:r>
              <a:rPr sz="1350" dirty="0">
                <a:latin typeface="Calibri"/>
                <a:cs typeface="Calibri"/>
              </a:rPr>
              <a:t>Practice</a:t>
            </a:r>
            <a:r>
              <a:rPr sz="1350" spc="-45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Units</a:t>
            </a:r>
            <a:r>
              <a:rPr sz="1350" spc="-45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which</a:t>
            </a:r>
            <a:r>
              <a:rPr sz="1350" spc="-30" dirty="0">
                <a:latin typeface="Calibri"/>
                <a:cs typeface="Calibri"/>
              </a:rPr>
              <a:t> </a:t>
            </a:r>
            <a:r>
              <a:rPr sz="1350" spc="-10" dirty="0">
                <a:latin typeface="Calibri"/>
                <a:cs typeface="Calibri"/>
              </a:rPr>
              <a:t>propose</a:t>
            </a:r>
            <a:r>
              <a:rPr sz="1350" spc="-45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to</a:t>
            </a:r>
            <a:r>
              <a:rPr sz="1350" spc="-25" dirty="0">
                <a:latin typeface="Calibri"/>
                <a:cs typeface="Calibri"/>
              </a:rPr>
              <a:t> </a:t>
            </a:r>
            <a:r>
              <a:rPr sz="1350" spc="-10" dirty="0">
                <a:latin typeface="Calibri"/>
                <a:cs typeface="Calibri"/>
              </a:rPr>
              <a:t>undertake</a:t>
            </a:r>
            <a:r>
              <a:rPr sz="1350" spc="-30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the</a:t>
            </a:r>
            <a:r>
              <a:rPr sz="1350" spc="-30" dirty="0">
                <a:latin typeface="Calibri"/>
                <a:cs typeface="Calibri"/>
              </a:rPr>
              <a:t> </a:t>
            </a:r>
            <a:r>
              <a:rPr sz="1350" spc="-10" dirty="0">
                <a:latin typeface="Calibri"/>
                <a:cs typeface="Calibri"/>
              </a:rPr>
              <a:t>Statutory</a:t>
            </a:r>
            <a:r>
              <a:rPr sz="1350" spc="-55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Audit</a:t>
            </a:r>
            <a:r>
              <a:rPr sz="1350" spc="-25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of</a:t>
            </a:r>
            <a:r>
              <a:rPr sz="1350" spc="-35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entities</a:t>
            </a:r>
            <a:r>
              <a:rPr sz="1350" spc="-35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which</a:t>
            </a:r>
            <a:r>
              <a:rPr sz="1350" spc="-45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have</a:t>
            </a:r>
            <a:r>
              <a:rPr sz="1350" spc="-20" dirty="0">
                <a:latin typeface="Calibri"/>
                <a:cs typeface="Calibri"/>
              </a:rPr>
              <a:t> </a:t>
            </a:r>
            <a:r>
              <a:rPr sz="1350" spc="-10" dirty="0">
                <a:latin typeface="Calibri"/>
                <a:cs typeface="Calibri"/>
              </a:rPr>
              <a:t>raised 	</a:t>
            </a:r>
            <a:r>
              <a:rPr sz="1350" dirty="0">
                <a:latin typeface="Calibri"/>
                <a:cs typeface="Calibri"/>
              </a:rPr>
              <a:t>funds</a:t>
            </a:r>
            <a:r>
              <a:rPr sz="1350" spc="-30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from</a:t>
            </a:r>
            <a:r>
              <a:rPr sz="1350" spc="-30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public</a:t>
            </a:r>
            <a:r>
              <a:rPr sz="1350" spc="-30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or</a:t>
            </a:r>
            <a:r>
              <a:rPr sz="1350" spc="-35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banks</a:t>
            </a:r>
            <a:r>
              <a:rPr sz="1350" spc="-25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or</a:t>
            </a:r>
            <a:r>
              <a:rPr sz="1350" spc="-35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financial</a:t>
            </a:r>
            <a:r>
              <a:rPr sz="1350" spc="-30" dirty="0">
                <a:latin typeface="Calibri"/>
                <a:cs typeface="Calibri"/>
              </a:rPr>
              <a:t> </a:t>
            </a:r>
            <a:r>
              <a:rPr sz="1350" spc="-10" dirty="0">
                <a:latin typeface="Calibri"/>
                <a:cs typeface="Calibri"/>
              </a:rPr>
              <a:t>institutions</a:t>
            </a:r>
            <a:r>
              <a:rPr sz="1350" spc="-55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of</a:t>
            </a:r>
            <a:r>
              <a:rPr sz="1350" spc="-35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over</a:t>
            </a:r>
            <a:r>
              <a:rPr sz="1350" spc="-50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Fifty</a:t>
            </a:r>
            <a:r>
              <a:rPr sz="1350" spc="-30" dirty="0">
                <a:latin typeface="Calibri"/>
                <a:cs typeface="Calibri"/>
              </a:rPr>
              <a:t> </a:t>
            </a:r>
            <a:r>
              <a:rPr sz="1350" spc="-10" dirty="0">
                <a:latin typeface="Calibri"/>
                <a:cs typeface="Calibri"/>
              </a:rPr>
              <a:t>Crores</a:t>
            </a:r>
            <a:r>
              <a:rPr sz="1350" spc="-35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rupees</a:t>
            </a:r>
            <a:r>
              <a:rPr sz="1350" spc="-20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during</a:t>
            </a:r>
            <a:r>
              <a:rPr sz="1350" spc="-30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the</a:t>
            </a:r>
            <a:r>
              <a:rPr sz="1350" spc="-35" dirty="0">
                <a:latin typeface="Calibri"/>
                <a:cs typeface="Calibri"/>
              </a:rPr>
              <a:t> </a:t>
            </a:r>
            <a:r>
              <a:rPr sz="1350" spc="-10" dirty="0">
                <a:latin typeface="Calibri"/>
                <a:cs typeface="Calibri"/>
              </a:rPr>
              <a:t>period 	</a:t>
            </a:r>
            <a:r>
              <a:rPr sz="1350" dirty="0">
                <a:latin typeface="Calibri"/>
                <a:cs typeface="Calibri"/>
              </a:rPr>
              <a:t>under</a:t>
            </a:r>
            <a:r>
              <a:rPr sz="1350" spc="-25" dirty="0">
                <a:latin typeface="Calibri"/>
                <a:cs typeface="Calibri"/>
              </a:rPr>
              <a:t> </a:t>
            </a:r>
            <a:r>
              <a:rPr sz="1350" spc="-10" dirty="0">
                <a:latin typeface="Calibri"/>
                <a:cs typeface="Calibri"/>
              </a:rPr>
              <a:t>review</a:t>
            </a:r>
            <a:r>
              <a:rPr sz="1350" spc="-25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or</a:t>
            </a:r>
            <a:r>
              <a:rPr sz="1350" spc="-35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of</a:t>
            </a:r>
            <a:r>
              <a:rPr sz="1350" spc="-40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any</a:t>
            </a:r>
            <a:r>
              <a:rPr sz="1350" spc="-35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body</a:t>
            </a:r>
            <a:r>
              <a:rPr sz="1350" spc="-35" dirty="0">
                <a:latin typeface="Calibri"/>
                <a:cs typeface="Calibri"/>
              </a:rPr>
              <a:t> </a:t>
            </a:r>
            <a:r>
              <a:rPr sz="1350" spc="-10" dirty="0">
                <a:latin typeface="Calibri"/>
                <a:cs typeface="Calibri"/>
              </a:rPr>
              <a:t>corporate</a:t>
            </a:r>
            <a:r>
              <a:rPr sz="1350" spc="-55" dirty="0">
                <a:latin typeface="Calibri"/>
                <a:cs typeface="Calibri"/>
              </a:rPr>
              <a:t> </a:t>
            </a:r>
            <a:r>
              <a:rPr sz="1350" spc="-10" dirty="0">
                <a:latin typeface="Calibri"/>
                <a:cs typeface="Calibri"/>
              </a:rPr>
              <a:t>including</a:t>
            </a:r>
            <a:r>
              <a:rPr sz="1350" spc="-35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trusts</a:t>
            </a:r>
            <a:r>
              <a:rPr sz="1350" spc="-35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which</a:t>
            </a:r>
            <a:r>
              <a:rPr sz="1350" spc="-30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are</a:t>
            </a:r>
            <a:r>
              <a:rPr sz="1350" spc="-35" dirty="0">
                <a:latin typeface="Calibri"/>
                <a:cs typeface="Calibri"/>
              </a:rPr>
              <a:t> </a:t>
            </a:r>
            <a:r>
              <a:rPr sz="1350" spc="-10" dirty="0">
                <a:latin typeface="Calibri"/>
                <a:cs typeface="Calibri"/>
              </a:rPr>
              <a:t>covered</a:t>
            </a:r>
            <a:r>
              <a:rPr sz="1350" spc="-65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under</a:t>
            </a:r>
            <a:r>
              <a:rPr sz="1350" spc="-25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public</a:t>
            </a:r>
            <a:r>
              <a:rPr sz="1350" spc="-30" dirty="0">
                <a:latin typeface="Calibri"/>
                <a:cs typeface="Calibri"/>
              </a:rPr>
              <a:t> </a:t>
            </a:r>
            <a:r>
              <a:rPr sz="1350" spc="-10" dirty="0">
                <a:latin typeface="Calibri"/>
                <a:cs typeface="Calibri"/>
              </a:rPr>
              <a:t>interest 	</a:t>
            </a:r>
            <a:r>
              <a:rPr sz="1350" dirty="0">
                <a:latin typeface="Calibri"/>
                <a:cs typeface="Calibri"/>
              </a:rPr>
              <a:t>entities:</a:t>
            </a:r>
            <a:r>
              <a:rPr sz="1350" spc="-45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For</a:t>
            </a:r>
            <a:r>
              <a:rPr sz="1350" spc="-20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these</a:t>
            </a:r>
            <a:r>
              <a:rPr sz="1350" spc="-35" dirty="0">
                <a:latin typeface="Calibri"/>
                <a:cs typeface="Calibri"/>
              </a:rPr>
              <a:t> </a:t>
            </a:r>
            <a:r>
              <a:rPr sz="1350" spc="-10" dirty="0">
                <a:latin typeface="Calibri"/>
                <a:cs typeface="Calibri"/>
              </a:rPr>
              <a:t>Practice</a:t>
            </a:r>
            <a:r>
              <a:rPr sz="1350" spc="-40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Units,</a:t>
            </a:r>
            <a:r>
              <a:rPr sz="1350" spc="-35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there</a:t>
            </a:r>
            <a:r>
              <a:rPr sz="1350" spc="-30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is</a:t>
            </a:r>
            <a:r>
              <a:rPr sz="1350" spc="-30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a</a:t>
            </a:r>
            <a:r>
              <a:rPr sz="1350" spc="-30" dirty="0">
                <a:latin typeface="Calibri"/>
                <a:cs typeface="Calibri"/>
              </a:rPr>
              <a:t> </a:t>
            </a:r>
            <a:r>
              <a:rPr sz="1350" spc="-10" dirty="0">
                <a:latin typeface="Calibri"/>
                <a:cs typeface="Calibri"/>
              </a:rPr>
              <a:t>pre-requisite</a:t>
            </a:r>
            <a:r>
              <a:rPr sz="1350" spc="-35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of</a:t>
            </a:r>
            <a:r>
              <a:rPr sz="1350" spc="-35" dirty="0">
                <a:latin typeface="Calibri"/>
                <a:cs typeface="Calibri"/>
              </a:rPr>
              <a:t> </a:t>
            </a:r>
            <a:r>
              <a:rPr sz="1350" spc="-10" dirty="0">
                <a:latin typeface="Calibri"/>
                <a:cs typeface="Calibri"/>
              </a:rPr>
              <a:t>having</a:t>
            </a:r>
            <a:r>
              <a:rPr sz="1350" spc="-30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Peer</a:t>
            </a:r>
            <a:r>
              <a:rPr sz="1350" spc="-20" dirty="0">
                <a:latin typeface="Calibri"/>
                <a:cs typeface="Calibri"/>
              </a:rPr>
              <a:t> </a:t>
            </a:r>
            <a:r>
              <a:rPr sz="1350" spc="-10" dirty="0">
                <a:latin typeface="Calibri"/>
                <a:cs typeface="Calibri"/>
              </a:rPr>
              <a:t>Review</a:t>
            </a:r>
            <a:r>
              <a:rPr sz="1350" spc="-20" dirty="0">
                <a:latin typeface="Calibri"/>
                <a:cs typeface="Calibri"/>
              </a:rPr>
              <a:t> </a:t>
            </a:r>
            <a:r>
              <a:rPr sz="1350" spc="-10" dirty="0">
                <a:latin typeface="Calibri"/>
                <a:cs typeface="Calibri"/>
              </a:rPr>
              <a:t>Certificate.</a:t>
            </a:r>
            <a:endParaRPr sz="1350" dirty="0">
              <a:latin typeface="Calibri"/>
              <a:cs typeface="Calibri"/>
            </a:endParaRPr>
          </a:p>
          <a:p>
            <a:pPr marL="1866900" algn="ctr">
              <a:lnSpc>
                <a:spcPts val="1490"/>
              </a:lnSpc>
            </a:pPr>
            <a:r>
              <a:rPr sz="1350" spc="-25" dirty="0">
                <a:latin typeface="Calibri"/>
                <a:cs typeface="Calibri"/>
              </a:rPr>
              <a:t>OR</a:t>
            </a:r>
            <a:endParaRPr sz="1350" dirty="0">
              <a:latin typeface="Calibri"/>
              <a:cs typeface="Calibri"/>
            </a:endParaRPr>
          </a:p>
          <a:p>
            <a:pPr marL="125730" marR="94615" indent="-113030" algn="just">
              <a:lnSpc>
                <a:spcPct val="91500"/>
              </a:lnSpc>
              <a:spcBef>
                <a:spcPts val="245"/>
              </a:spcBef>
              <a:buChar char="•"/>
              <a:tabLst>
                <a:tab pos="127000" algn="l"/>
              </a:tabLst>
            </a:pPr>
            <a:r>
              <a:rPr sz="1350" spc="-10" dirty="0">
                <a:latin typeface="Calibri"/>
                <a:cs typeface="Calibri"/>
              </a:rPr>
              <a:t>Practice</a:t>
            </a:r>
            <a:r>
              <a:rPr sz="1350" spc="-50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Units</a:t>
            </a:r>
            <a:r>
              <a:rPr sz="1350" spc="-40" dirty="0">
                <a:latin typeface="Calibri"/>
                <a:cs typeface="Calibri"/>
              </a:rPr>
              <a:t> </a:t>
            </a:r>
            <a:r>
              <a:rPr sz="1350" spc="-10" dirty="0">
                <a:latin typeface="Calibri"/>
                <a:cs typeface="Calibri"/>
              </a:rPr>
              <a:t>rendering</a:t>
            </a:r>
            <a:r>
              <a:rPr sz="1350" spc="-20" dirty="0">
                <a:latin typeface="Calibri"/>
                <a:cs typeface="Calibri"/>
              </a:rPr>
              <a:t> attestation</a:t>
            </a:r>
            <a:r>
              <a:rPr sz="1350" spc="-55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services</a:t>
            </a:r>
            <a:r>
              <a:rPr sz="1350" spc="-30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and</a:t>
            </a:r>
            <a:r>
              <a:rPr sz="1350" spc="-15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having</a:t>
            </a:r>
            <a:r>
              <a:rPr sz="1350" spc="-10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4</a:t>
            </a:r>
            <a:r>
              <a:rPr sz="1350" spc="-25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or</a:t>
            </a:r>
            <a:r>
              <a:rPr sz="1350" spc="-35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more</a:t>
            </a:r>
            <a:r>
              <a:rPr sz="1350" spc="-35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partners:</a:t>
            </a:r>
            <a:r>
              <a:rPr sz="1350" spc="-20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For</a:t>
            </a:r>
            <a:r>
              <a:rPr sz="1350" spc="-30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these</a:t>
            </a:r>
            <a:r>
              <a:rPr sz="1350" spc="-30" dirty="0">
                <a:latin typeface="Calibri"/>
                <a:cs typeface="Calibri"/>
              </a:rPr>
              <a:t> </a:t>
            </a:r>
            <a:r>
              <a:rPr sz="1350" spc="-10" dirty="0">
                <a:latin typeface="Calibri"/>
                <a:cs typeface="Calibri"/>
              </a:rPr>
              <a:t>Practice 	</a:t>
            </a:r>
            <a:r>
              <a:rPr sz="1350" dirty="0">
                <a:latin typeface="Calibri"/>
                <a:cs typeface="Calibri"/>
              </a:rPr>
              <a:t>Units,</a:t>
            </a:r>
            <a:r>
              <a:rPr sz="1350" spc="-45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there</a:t>
            </a:r>
            <a:r>
              <a:rPr sz="1350" spc="-35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is</a:t>
            </a:r>
            <a:r>
              <a:rPr sz="1350" spc="-35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a</a:t>
            </a:r>
            <a:r>
              <a:rPr sz="1350" spc="-25" dirty="0">
                <a:latin typeface="Calibri"/>
                <a:cs typeface="Calibri"/>
              </a:rPr>
              <a:t> </a:t>
            </a:r>
            <a:r>
              <a:rPr sz="1350" spc="-10" dirty="0">
                <a:latin typeface="Calibri"/>
                <a:cs typeface="Calibri"/>
              </a:rPr>
              <a:t>pre-requisite</a:t>
            </a:r>
            <a:r>
              <a:rPr sz="1350" spc="-55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of</a:t>
            </a:r>
            <a:r>
              <a:rPr sz="1350" spc="-40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having</a:t>
            </a:r>
            <a:r>
              <a:rPr sz="1350" spc="-25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Peer</a:t>
            </a:r>
            <a:r>
              <a:rPr sz="1350" spc="-35" dirty="0">
                <a:latin typeface="Calibri"/>
                <a:cs typeface="Calibri"/>
              </a:rPr>
              <a:t> </a:t>
            </a:r>
            <a:r>
              <a:rPr sz="1350" spc="-10" dirty="0">
                <a:latin typeface="Calibri"/>
                <a:cs typeface="Calibri"/>
              </a:rPr>
              <a:t>Review</a:t>
            </a:r>
            <a:r>
              <a:rPr sz="1350" spc="-20" dirty="0">
                <a:latin typeface="Calibri"/>
                <a:cs typeface="Calibri"/>
              </a:rPr>
              <a:t> </a:t>
            </a:r>
            <a:r>
              <a:rPr sz="1350" spc="-10" dirty="0">
                <a:latin typeface="Calibri"/>
                <a:cs typeface="Calibri"/>
              </a:rPr>
              <a:t>Certificate</a:t>
            </a:r>
            <a:r>
              <a:rPr sz="1350" spc="-45" dirty="0">
                <a:latin typeface="Calibri"/>
                <a:cs typeface="Calibri"/>
              </a:rPr>
              <a:t> </a:t>
            </a:r>
            <a:r>
              <a:rPr sz="1350" spc="-10" dirty="0">
                <a:latin typeface="Calibri"/>
                <a:cs typeface="Calibri"/>
              </a:rPr>
              <a:t>before</a:t>
            </a:r>
            <a:r>
              <a:rPr sz="1350" spc="-45" dirty="0">
                <a:latin typeface="Calibri"/>
                <a:cs typeface="Calibri"/>
              </a:rPr>
              <a:t> </a:t>
            </a:r>
            <a:r>
              <a:rPr sz="1350" spc="-10" dirty="0">
                <a:latin typeface="Calibri"/>
                <a:cs typeface="Calibri"/>
              </a:rPr>
              <a:t>accepting</a:t>
            </a:r>
            <a:r>
              <a:rPr sz="1350" spc="-40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any</a:t>
            </a:r>
            <a:r>
              <a:rPr sz="1350" spc="-35" dirty="0">
                <a:latin typeface="Calibri"/>
                <a:cs typeface="Calibri"/>
              </a:rPr>
              <a:t> </a:t>
            </a:r>
            <a:r>
              <a:rPr sz="1350" spc="-10" dirty="0">
                <a:latin typeface="Calibri"/>
                <a:cs typeface="Calibri"/>
              </a:rPr>
              <a:t>Statutory 	audit.</a:t>
            </a:r>
            <a:endParaRPr sz="1350" dirty="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059048" y="4321835"/>
            <a:ext cx="7380352" cy="159332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5730" indent="-113030" algn="just">
              <a:lnSpc>
                <a:spcPct val="100000"/>
              </a:lnSpc>
              <a:spcBef>
                <a:spcPts val="204"/>
              </a:spcBef>
              <a:buFont typeface="Calibri"/>
              <a:buChar char="•"/>
              <a:tabLst>
                <a:tab pos="125730" algn="l"/>
              </a:tabLst>
            </a:pPr>
            <a:r>
              <a:rPr sz="16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Phase</a:t>
            </a:r>
            <a:r>
              <a:rPr sz="1600" b="1" u="sng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6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IV </a:t>
            </a:r>
            <a:r>
              <a:rPr sz="1600" b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applicable</a:t>
            </a:r>
            <a:r>
              <a:rPr sz="1600" b="1" u="sng" spc="-3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6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with</a:t>
            </a:r>
            <a:r>
              <a:rPr sz="1600" b="1" u="sng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6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effect</a:t>
            </a:r>
            <a:r>
              <a:rPr sz="1600" b="1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6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from</a:t>
            </a:r>
            <a:r>
              <a:rPr sz="1600" b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01.01.2026</a:t>
            </a:r>
            <a:endParaRPr sz="1600" dirty="0">
              <a:latin typeface="Calibri"/>
              <a:cs typeface="Calibri"/>
            </a:endParaRPr>
          </a:p>
          <a:p>
            <a:pPr marL="125730" marR="5080" indent="-113030" algn="just">
              <a:lnSpc>
                <a:spcPts val="1480"/>
              </a:lnSpc>
              <a:spcBef>
                <a:spcPts val="275"/>
              </a:spcBef>
              <a:buChar char="•"/>
              <a:tabLst>
                <a:tab pos="127000" algn="l"/>
              </a:tabLst>
            </a:pPr>
            <a:r>
              <a:rPr sz="1600" spc="-10" dirty="0">
                <a:latin typeface="Calibri"/>
                <a:cs typeface="Calibri"/>
              </a:rPr>
              <a:t>Practice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Units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which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propose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to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undertake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audits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of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branches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of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Public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Sector</a:t>
            </a:r>
            <a:r>
              <a:rPr sz="1600" spc="-5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banks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: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For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these Practice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Units,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there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is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pre-requisite</a:t>
            </a:r>
            <a:r>
              <a:rPr sz="1600" spc="-5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of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having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Peer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Review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Certificate</a:t>
            </a:r>
            <a:endParaRPr sz="1600" dirty="0">
              <a:latin typeface="Calibri"/>
              <a:cs typeface="Calibri"/>
            </a:endParaRPr>
          </a:p>
          <a:p>
            <a:pPr marL="1882775" algn="just">
              <a:lnSpc>
                <a:spcPts val="1460"/>
              </a:lnSpc>
            </a:pPr>
            <a:r>
              <a:rPr sz="1600" spc="-25" dirty="0">
                <a:latin typeface="Calibri"/>
                <a:cs typeface="Calibri"/>
              </a:rPr>
              <a:t>OR</a:t>
            </a:r>
            <a:endParaRPr sz="1600" dirty="0">
              <a:latin typeface="Calibri"/>
              <a:cs typeface="Calibri"/>
            </a:endParaRPr>
          </a:p>
          <a:p>
            <a:pPr marL="125730" marR="78105" indent="-113030" algn="just">
              <a:lnSpc>
                <a:spcPct val="91600"/>
              </a:lnSpc>
              <a:spcBef>
                <a:spcPts val="244"/>
              </a:spcBef>
              <a:buChar char="•"/>
              <a:tabLst>
                <a:tab pos="127000" algn="l"/>
              </a:tabLst>
            </a:pPr>
            <a:r>
              <a:rPr sz="1600" spc="-10" dirty="0">
                <a:latin typeface="Calibri"/>
                <a:cs typeface="Calibri"/>
              </a:rPr>
              <a:t>Practice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Units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rendering</a:t>
            </a:r>
            <a:r>
              <a:rPr sz="1600" spc="-20" dirty="0">
                <a:latin typeface="Calibri"/>
                <a:cs typeface="Calibri"/>
              </a:rPr>
              <a:t> attestation</a:t>
            </a:r>
            <a:r>
              <a:rPr sz="1600" spc="-5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services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and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having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3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or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more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partners: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For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these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Practice 	</a:t>
            </a:r>
            <a:r>
              <a:rPr sz="1600" dirty="0">
                <a:latin typeface="Calibri"/>
                <a:cs typeface="Calibri"/>
              </a:rPr>
              <a:t>Units,</a:t>
            </a:r>
            <a:r>
              <a:rPr sz="1600" spc="-5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there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is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pre-requisite</a:t>
            </a:r>
            <a:r>
              <a:rPr sz="1600" spc="-5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of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having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Peer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Review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Certificate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before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accepting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any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Statutory 	audit.</a:t>
            </a:r>
            <a:endParaRPr sz="1600" dirty="0">
              <a:latin typeface="Calibri"/>
              <a:cs typeface="Calibri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492975" y="1536953"/>
            <a:ext cx="2570480" cy="4792345"/>
            <a:chOff x="492975" y="1536953"/>
            <a:chExt cx="2570480" cy="4792345"/>
          </a:xfrm>
        </p:grpSpPr>
        <p:sp>
          <p:nvSpPr>
            <p:cNvPr id="12" name="object 12"/>
            <p:cNvSpPr/>
            <p:nvPr/>
          </p:nvSpPr>
          <p:spPr>
            <a:xfrm>
              <a:off x="499325" y="1543303"/>
              <a:ext cx="2557780" cy="4779645"/>
            </a:xfrm>
            <a:custGeom>
              <a:avLst/>
              <a:gdLst/>
              <a:ahLst/>
              <a:cxnLst/>
              <a:rect l="l" t="t" r="r" b="b"/>
              <a:pathLst>
                <a:path w="2557780" h="4779645">
                  <a:moveTo>
                    <a:pt x="2131098" y="0"/>
                  </a:moveTo>
                  <a:lnTo>
                    <a:pt x="426237" y="0"/>
                  </a:lnTo>
                  <a:lnTo>
                    <a:pt x="379793" y="2501"/>
                  </a:lnTo>
                  <a:lnTo>
                    <a:pt x="334798" y="9833"/>
                  </a:lnTo>
                  <a:lnTo>
                    <a:pt x="291512" y="21734"/>
                  </a:lnTo>
                  <a:lnTo>
                    <a:pt x="250194" y="37944"/>
                  </a:lnTo>
                  <a:lnTo>
                    <a:pt x="211105" y="58203"/>
                  </a:lnTo>
                  <a:lnTo>
                    <a:pt x="174505" y="82251"/>
                  </a:lnTo>
                  <a:lnTo>
                    <a:pt x="140654" y="109827"/>
                  </a:lnTo>
                  <a:lnTo>
                    <a:pt x="109812" y="140670"/>
                  </a:lnTo>
                  <a:lnTo>
                    <a:pt x="82238" y="174522"/>
                  </a:lnTo>
                  <a:lnTo>
                    <a:pt x="58193" y="211121"/>
                  </a:lnTo>
                  <a:lnTo>
                    <a:pt x="37937" y="250206"/>
                  </a:lnTo>
                  <a:lnTo>
                    <a:pt x="21729" y="291518"/>
                  </a:lnTo>
                  <a:lnTo>
                    <a:pt x="9830" y="334797"/>
                  </a:lnTo>
                  <a:lnTo>
                    <a:pt x="2501" y="379781"/>
                  </a:lnTo>
                  <a:lnTo>
                    <a:pt x="0" y="426212"/>
                  </a:lnTo>
                  <a:lnTo>
                    <a:pt x="0" y="4352963"/>
                  </a:lnTo>
                  <a:lnTo>
                    <a:pt x="2501" y="4399407"/>
                  </a:lnTo>
                  <a:lnTo>
                    <a:pt x="9830" y="4444402"/>
                  </a:lnTo>
                  <a:lnTo>
                    <a:pt x="21729" y="4487689"/>
                  </a:lnTo>
                  <a:lnTo>
                    <a:pt x="37937" y="4529007"/>
                  </a:lnTo>
                  <a:lnTo>
                    <a:pt x="58193" y="4568097"/>
                  </a:lnTo>
                  <a:lnTo>
                    <a:pt x="82238" y="4604699"/>
                  </a:lnTo>
                  <a:lnTo>
                    <a:pt x="109812" y="4638551"/>
                  </a:lnTo>
                  <a:lnTo>
                    <a:pt x="140654" y="4669395"/>
                  </a:lnTo>
                  <a:lnTo>
                    <a:pt x="174505" y="4696970"/>
                  </a:lnTo>
                  <a:lnTo>
                    <a:pt x="211105" y="4721016"/>
                  </a:lnTo>
                  <a:lnTo>
                    <a:pt x="250194" y="4741273"/>
                  </a:lnTo>
                  <a:lnTo>
                    <a:pt x="291512" y="4757482"/>
                  </a:lnTo>
                  <a:lnTo>
                    <a:pt x="334798" y="4769381"/>
                  </a:lnTo>
                  <a:lnTo>
                    <a:pt x="379793" y="4776711"/>
                  </a:lnTo>
                  <a:lnTo>
                    <a:pt x="426237" y="4779213"/>
                  </a:lnTo>
                  <a:lnTo>
                    <a:pt x="2131098" y="4779213"/>
                  </a:lnTo>
                  <a:lnTo>
                    <a:pt x="2177551" y="4776711"/>
                  </a:lnTo>
                  <a:lnTo>
                    <a:pt x="2222557" y="4769381"/>
                  </a:lnTo>
                  <a:lnTo>
                    <a:pt x="2265853" y="4757482"/>
                  </a:lnTo>
                  <a:lnTo>
                    <a:pt x="2307180" y="4741273"/>
                  </a:lnTo>
                  <a:lnTo>
                    <a:pt x="2346278" y="4721016"/>
                  </a:lnTo>
                  <a:lnTo>
                    <a:pt x="2382887" y="4696970"/>
                  </a:lnTo>
                  <a:lnTo>
                    <a:pt x="2416746" y="4669395"/>
                  </a:lnTo>
                  <a:lnTo>
                    <a:pt x="2447597" y="4638551"/>
                  </a:lnTo>
                  <a:lnTo>
                    <a:pt x="2475177" y="4604699"/>
                  </a:lnTo>
                  <a:lnTo>
                    <a:pt x="2499228" y="4568097"/>
                  </a:lnTo>
                  <a:lnTo>
                    <a:pt x="2519490" y="4529007"/>
                  </a:lnTo>
                  <a:lnTo>
                    <a:pt x="2535701" y="4487689"/>
                  </a:lnTo>
                  <a:lnTo>
                    <a:pt x="2547603" y="4444402"/>
                  </a:lnTo>
                  <a:lnTo>
                    <a:pt x="2554935" y="4399407"/>
                  </a:lnTo>
                  <a:lnTo>
                    <a:pt x="2557437" y="4352963"/>
                  </a:lnTo>
                  <a:lnTo>
                    <a:pt x="2557437" y="426212"/>
                  </a:lnTo>
                  <a:lnTo>
                    <a:pt x="2554935" y="379781"/>
                  </a:lnTo>
                  <a:lnTo>
                    <a:pt x="2547603" y="334797"/>
                  </a:lnTo>
                  <a:lnTo>
                    <a:pt x="2535701" y="291518"/>
                  </a:lnTo>
                  <a:lnTo>
                    <a:pt x="2519490" y="250206"/>
                  </a:lnTo>
                  <a:lnTo>
                    <a:pt x="2499228" y="211121"/>
                  </a:lnTo>
                  <a:lnTo>
                    <a:pt x="2475177" y="174522"/>
                  </a:lnTo>
                  <a:lnTo>
                    <a:pt x="2447597" y="140670"/>
                  </a:lnTo>
                  <a:lnTo>
                    <a:pt x="2416746" y="109827"/>
                  </a:lnTo>
                  <a:lnTo>
                    <a:pt x="2382887" y="82251"/>
                  </a:lnTo>
                  <a:lnTo>
                    <a:pt x="2346278" y="58203"/>
                  </a:lnTo>
                  <a:lnTo>
                    <a:pt x="2307180" y="37944"/>
                  </a:lnTo>
                  <a:lnTo>
                    <a:pt x="2265853" y="21734"/>
                  </a:lnTo>
                  <a:lnTo>
                    <a:pt x="2222557" y="9833"/>
                  </a:lnTo>
                  <a:lnTo>
                    <a:pt x="2177551" y="2501"/>
                  </a:lnTo>
                  <a:lnTo>
                    <a:pt x="213109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99325" y="1543303"/>
              <a:ext cx="2557780" cy="4779645"/>
            </a:xfrm>
            <a:custGeom>
              <a:avLst/>
              <a:gdLst/>
              <a:ahLst/>
              <a:cxnLst/>
              <a:rect l="l" t="t" r="r" b="b"/>
              <a:pathLst>
                <a:path w="2557780" h="4779645">
                  <a:moveTo>
                    <a:pt x="0" y="426212"/>
                  </a:moveTo>
                  <a:lnTo>
                    <a:pt x="2501" y="379781"/>
                  </a:lnTo>
                  <a:lnTo>
                    <a:pt x="9830" y="334797"/>
                  </a:lnTo>
                  <a:lnTo>
                    <a:pt x="21729" y="291518"/>
                  </a:lnTo>
                  <a:lnTo>
                    <a:pt x="37937" y="250206"/>
                  </a:lnTo>
                  <a:lnTo>
                    <a:pt x="58193" y="211121"/>
                  </a:lnTo>
                  <a:lnTo>
                    <a:pt x="82238" y="174522"/>
                  </a:lnTo>
                  <a:lnTo>
                    <a:pt x="109812" y="140670"/>
                  </a:lnTo>
                  <a:lnTo>
                    <a:pt x="140654" y="109827"/>
                  </a:lnTo>
                  <a:lnTo>
                    <a:pt x="174505" y="82251"/>
                  </a:lnTo>
                  <a:lnTo>
                    <a:pt x="211105" y="58203"/>
                  </a:lnTo>
                  <a:lnTo>
                    <a:pt x="250194" y="37944"/>
                  </a:lnTo>
                  <a:lnTo>
                    <a:pt x="291512" y="21734"/>
                  </a:lnTo>
                  <a:lnTo>
                    <a:pt x="334798" y="9833"/>
                  </a:lnTo>
                  <a:lnTo>
                    <a:pt x="379793" y="2501"/>
                  </a:lnTo>
                  <a:lnTo>
                    <a:pt x="426237" y="0"/>
                  </a:lnTo>
                  <a:lnTo>
                    <a:pt x="2131098" y="0"/>
                  </a:lnTo>
                  <a:lnTo>
                    <a:pt x="2177551" y="2501"/>
                  </a:lnTo>
                  <a:lnTo>
                    <a:pt x="2222557" y="9833"/>
                  </a:lnTo>
                  <a:lnTo>
                    <a:pt x="2265853" y="21734"/>
                  </a:lnTo>
                  <a:lnTo>
                    <a:pt x="2307180" y="37944"/>
                  </a:lnTo>
                  <a:lnTo>
                    <a:pt x="2346278" y="58203"/>
                  </a:lnTo>
                  <a:lnTo>
                    <a:pt x="2382887" y="82251"/>
                  </a:lnTo>
                  <a:lnTo>
                    <a:pt x="2416746" y="109827"/>
                  </a:lnTo>
                  <a:lnTo>
                    <a:pt x="2447597" y="140670"/>
                  </a:lnTo>
                  <a:lnTo>
                    <a:pt x="2475177" y="174522"/>
                  </a:lnTo>
                  <a:lnTo>
                    <a:pt x="2499228" y="211121"/>
                  </a:lnTo>
                  <a:lnTo>
                    <a:pt x="2519490" y="250206"/>
                  </a:lnTo>
                  <a:lnTo>
                    <a:pt x="2535701" y="291518"/>
                  </a:lnTo>
                  <a:lnTo>
                    <a:pt x="2547603" y="334797"/>
                  </a:lnTo>
                  <a:lnTo>
                    <a:pt x="2554935" y="379781"/>
                  </a:lnTo>
                  <a:lnTo>
                    <a:pt x="2557437" y="426212"/>
                  </a:lnTo>
                  <a:lnTo>
                    <a:pt x="2557437" y="4352963"/>
                  </a:lnTo>
                  <a:lnTo>
                    <a:pt x="2554935" y="4399407"/>
                  </a:lnTo>
                  <a:lnTo>
                    <a:pt x="2547603" y="4444402"/>
                  </a:lnTo>
                  <a:lnTo>
                    <a:pt x="2535701" y="4487689"/>
                  </a:lnTo>
                  <a:lnTo>
                    <a:pt x="2519490" y="4529007"/>
                  </a:lnTo>
                  <a:lnTo>
                    <a:pt x="2499228" y="4568097"/>
                  </a:lnTo>
                  <a:lnTo>
                    <a:pt x="2475177" y="4604699"/>
                  </a:lnTo>
                  <a:lnTo>
                    <a:pt x="2447597" y="4638551"/>
                  </a:lnTo>
                  <a:lnTo>
                    <a:pt x="2416746" y="4669395"/>
                  </a:lnTo>
                  <a:lnTo>
                    <a:pt x="2382887" y="4696970"/>
                  </a:lnTo>
                  <a:lnTo>
                    <a:pt x="2346278" y="4721016"/>
                  </a:lnTo>
                  <a:lnTo>
                    <a:pt x="2307180" y="4741273"/>
                  </a:lnTo>
                  <a:lnTo>
                    <a:pt x="2265853" y="4757482"/>
                  </a:lnTo>
                  <a:lnTo>
                    <a:pt x="2222557" y="4769381"/>
                  </a:lnTo>
                  <a:lnTo>
                    <a:pt x="2177551" y="4776711"/>
                  </a:lnTo>
                  <a:lnTo>
                    <a:pt x="2131098" y="4779213"/>
                  </a:lnTo>
                  <a:lnTo>
                    <a:pt x="426237" y="4779213"/>
                  </a:lnTo>
                  <a:lnTo>
                    <a:pt x="379793" y="4776711"/>
                  </a:lnTo>
                  <a:lnTo>
                    <a:pt x="334798" y="4769381"/>
                  </a:lnTo>
                  <a:lnTo>
                    <a:pt x="291512" y="4757482"/>
                  </a:lnTo>
                  <a:lnTo>
                    <a:pt x="250194" y="4741273"/>
                  </a:lnTo>
                  <a:lnTo>
                    <a:pt x="211105" y="4721016"/>
                  </a:lnTo>
                  <a:lnTo>
                    <a:pt x="174505" y="4696970"/>
                  </a:lnTo>
                  <a:lnTo>
                    <a:pt x="140654" y="4669395"/>
                  </a:lnTo>
                  <a:lnTo>
                    <a:pt x="109812" y="4638551"/>
                  </a:lnTo>
                  <a:lnTo>
                    <a:pt x="82238" y="4604699"/>
                  </a:lnTo>
                  <a:lnTo>
                    <a:pt x="58193" y="4568097"/>
                  </a:lnTo>
                  <a:lnTo>
                    <a:pt x="37937" y="4529007"/>
                  </a:lnTo>
                  <a:lnTo>
                    <a:pt x="21729" y="4487689"/>
                  </a:lnTo>
                  <a:lnTo>
                    <a:pt x="9830" y="4444402"/>
                  </a:lnTo>
                  <a:lnTo>
                    <a:pt x="2501" y="4399407"/>
                  </a:lnTo>
                  <a:lnTo>
                    <a:pt x="0" y="4352963"/>
                  </a:lnTo>
                  <a:lnTo>
                    <a:pt x="0" y="426212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784656" y="2821050"/>
            <a:ext cx="1986280" cy="2151380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065" marR="5080" indent="-1905" algn="ctr">
              <a:lnSpc>
                <a:spcPct val="91600"/>
              </a:lnSpc>
              <a:spcBef>
                <a:spcPts val="345"/>
              </a:spcBef>
            </a:pPr>
            <a:r>
              <a:rPr sz="2500" dirty="0">
                <a:solidFill>
                  <a:srgbClr val="FFFFFF"/>
                </a:solidFill>
                <a:latin typeface="Calibri"/>
                <a:cs typeface="Calibri"/>
              </a:rPr>
              <a:t>Peer</a:t>
            </a:r>
            <a:r>
              <a:rPr sz="2500" spc="-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spc="-10" dirty="0">
                <a:solidFill>
                  <a:srgbClr val="FFFFFF"/>
                </a:solidFill>
                <a:latin typeface="Calibri"/>
                <a:cs typeface="Calibri"/>
              </a:rPr>
              <a:t>Review Mandate becoming applicable </a:t>
            </a:r>
            <a:r>
              <a:rPr sz="2500" dirty="0">
                <a:solidFill>
                  <a:srgbClr val="FFFFFF"/>
                </a:solidFill>
                <a:latin typeface="Calibri"/>
                <a:cs typeface="Calibri"/>
              </a:rPr>
              <a:t>during</a:t>
            </a:r>
            <a:r>
              <a:rPr sz="25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5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spc="-40" dirty="0">
                <a:solidFill>
                  <a:srgbClr val="FFFFFF"/>
                </a:solidFill>
                <a:latin typeface="Calibri"/>
                <a:cs typeface="Calibri"/>
              </a:rPr>
              <a:t>Year </a:t>
            </a:r>
            <a:r>
              <a:rPr sz="2500" spc="-10" dirty="0">
                <a:solidFill>
                  <a:srgbClr val="FFFFFF"/>
                </a:solidFill>
                <a:latin typeface="Calibri"/>
                <a:cs typeface="Calibri"/>
              </a:rPr>
              <a:t>2025-</a:t>
            </a:r>
            <a:r>
              <a:rPr sz="2500" spc="-25" dirty="0">
                <a:solidFill>
                  <a:srgbClr val="FFFFFF"/>
                </a:solidFill>
                <a:latin typeface="Calibri"/>
                <a:cs typeface="Calibri"/>
              </a:rPr>
              <a:t>26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90"/>
              </a:lnSpc>
            </a:pPr>
            <a:r>
              <a:rPr dirty="0"/>
              <a:t>Peer</a:t>
            </a:r>
            <a:r>
              <a:rPr spc="-40" dirty="0"/>
              <a:t> </a:t>
            </a:r>
            <a:r>
              <a:rPr dirty="0"/>
              <a:t>Review</a:t>
            </a:r>
            <a:r>
              <a:rPr spc="-30" dirty="0"/>
              <a:t> </a:t>
            </a:r>
            <a:r>
              <a:rPr dirty="0"/>
              <a:t>Board,</a:t>
            </a:r>
            <a:r>
              <a:rPr spc="-35" dirty="0"/>
              <a:t> </a:t>
            </a:r>
            <a:r>
              <a:rPr spc="-20" dirty="0"/>
              <a:t>ICAI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2EDD4057-174D-E677-41B0-E7A0A4142652}"/>
                  </a:ext>
                </a:extLst>
              </p14:cNvPr>
              <p14:cNvContentPartPr/>
              <p14:nvPr/>
            </p14:nvContentPartPr>
            <p14:xfrm>
              <a:off x="3206880" y="2241720"/>
              <a:ext cx="590760" cy="36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2EDD4057-174D-E677-41B0-E7A0A414265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191040" y="2178360"/>
                <a:ext cx="62208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8736B21D-64EC-9040-8447-1B7477BF524B}"/>
                  </a:ext>
                </a:extLst>
              </p14:cNvPr>
              <p14:cNvContentPartPr/>
              <p14:nvPr/>
            </p14:nvContentPartPr>
            <p14:xfrm>
              <a:off x="3200400" y="4413240"/>
              <a:ext cx="571680" cy="10836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8736B21D-64EC-9040-8447-1B7477BF524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184560" y="4349880"/>
                <a:ext cx="603000" cy="2350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884423" y="-4749"/>
            <a:ext cx="4562475" cy="7607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" algn="ctr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Nirmala UI"/>
                <a:cs typeface="Nirmala UI"/>
              </a:rPr>
              <a:t>भारतीय</a:t>
            </a:r>
            <a:r>
              <a:rPr sz="1200" b="1" spc="225" dirty="0">
                <a:latin typeface="Nirmala UI"/>
                <a:cs typeface="Nirmala UI"/>
              </a:rPr>
              <a:t> </a:t>
            </a:r>
            <a:r>
              <a:rPr sz="1200" b="1" dirty="0">
                <a:latin typeface="Nirmala UI"/>
                <a:cs typeface="Nirmala UI"/>
              </a:rPr>
              <a:t>सनदी</a:t>
            </a:r>
            <a:r>
              <a:rPr sz="1200" b="1" spc="229" dirty="0">
                <a:latin typeface="Nirmala UI"/>
                <a:cs typeface="Nirmala UI"/>
              </a:rPr>
              <a:t> </a:t>
            </a:r>
            <a:r>
              <a:rPr sz="1200" b="1" dirty="0">
                <a:latin typeface="Nirmala UI"/>
                <a:cs typeface="Nirmala UI"/>
              </a:rPr>
              <a:t>लेखाकार</a:t>
            </a:r>
            <a:r>
              <a:rPr sz="1200" b="1" spc="210" dirty="0">
                <a:latin typeface="Nirmala UI"/>
                <a:cs typeface="Nirmala UI"/>
              </a:rPr>
              <a:t> </a:t>
            </a:r>
            <a:r>
              <a:rPr sz="1200" b="1" spc="-20" dirty="0">
                <a:latin typeface="Nirmala UI"/>
                <a:cs typeface="Nirmala UI"/>
              </a:rPr>
              <a:t>संस्थान</a:t>
            </a:r>
            <a:endParaRPr sz="1200">
              <a:latin typeface="Nirmala UI"/>
              <a:cs typeface="Nirmala UI"/>
            </a:endParaRPr>
          </a:p>
          <a:p>
            <a:pPr marL="1905" algn="ctr">
              <a:lnSpc>
                <a:spcPct val="100000"/>
              </a:lnSpc>
              <a:spcBef>
                <a:spcPts val="5"/>
              </a:spcBef>
            </a:pPr>
            <a:r>
              <a:rPr sz="1200" b="1" dirty="0">
                <a:latin typeface="Microsoft JhengHei"/>
                <a:cs typeface="Microsoft JhengHei"/>
              </a:rPr>
              <a:t>(</a:t>
            </a:r>
            <a:r>
              <a:rPr sz="1200" b="1" dirty="0">
                <a:latin typeface="Nirmala UI"/>
                <a:cs typeface="Nirmala UI"/>
              </a:rPr>
              <a:t>संसद</a:t>
            </a:r>
            <a:r>
              <a:rPr sz="1200" b="1" spc="70" dirty="0">
                <a:latin typeface="Nirmala UI"/>
                <a:cs typeface="Nirmala UI"/>
              </a:rPr>
              <a:t> </a:t>
            </a:r>
            <a:r>
              <a:rPr sz="1200" b="1" spc="-420" dirty="0">
                <a:latin typeface="Nirmala UI"/>
                <a:cs typeface="Nirmala UI"/>
              </a:rPr>
              <a:t>के</a:t>
            </a:r>
            <a:r>
              <a:rPr sz="1200" b="1" spc="265" dirty="0">
                <a:latin typeface="Nirmala UI"/>
                <a:cs typeface="Nirmala UI"/>
              </a:rPr>
              <a:t> </a:t>
            </a:r>
            <a:r>
              <a:rPr sz="1200" b="1" spc="-55" dirty="0">
                <a:latin typeface="Nirmala UI"/>
                <a:cs typeface="Nirmala UI"/>
              </a:rPr>
              <a:t>अधिधनयम</a:t>
            </a:r>
            <a:r>
              <a:rPr sz="1200" b="1" spc="170" dirty="0">
                <a:latin typeface="Nirmala UI"/>
                <a:cs typeface="Nirmala UI"/>
              </a:rPr>
              <a:t> </a:t>
            </a:r>
            <a:r>
              <a:rPr sz="1200" b="1" spc="-125" dirty="0">
                <a:latin typeface="Nirmala UI"/>
                <a:cs typeface="Nirmala UI"/>
              </a:rPr>
              <a:t>द्वारा</a:t>
            </a:r>
            <a:r>
              <a:rPr sz="1200" b="1" spc="175" dirty="0">
                <a:latin typeface="Nirmala UI"/>
                <a:cs typeface="Nirmala UI"/>
              </a:rPr>
              <a:t> </a:t>
            </a:r>
            <a:r>
              <a:rPr sz="1200" b="1" spc="-10" dirty="0">
                <a:latin typeface="Nirmala UI"/>
                <a:cs typeface="Nirmala UI"/>
              </a:rPr>
              <a:t>स्थाधित</a:t>
            </a:r>
            <a:r>
              <a:rPr sz="1200" b="1" spc="-10" dirty="0">
                <a:latin typeface="Microsoft JhengHei"/>
                <a:cs typeface="Microsoft JhengHei"/>
              </a:rPr>
              <a:t>)</a:t>
            </a:r>
            <a:endParaRPr sz="1200">
              <a:latin typeface="Microsoft JhengHei"/>
              <a:cs typeface="Microsoft JhengHei"/>
            </a:endParaRPr>
          </a:p>
          <a:p>
            <a:pPr algn="ctr">
              <a:lnSpc>
                <a:spcPct val="100000"/>
              </a:lnSpc>
              <a:spcBef>
                <a:spcPts val="20"/>
              </a:spcBef>
            </a:pPr>
            <a:r>
              <a:rPr sz="1200" b="1" dirty="0">
                <a:latin typeface="Palatino Linotype"/>
                <a:cs typeface="Palatino Linotype"/>
              </a:rPr>
              <a:t>THE</a:t>
            </a:r>
            <a:r>
              <a:rPr sz="1200" b="1" spc="-40" dirty="0">
                <a:latin typeface="Palatino Linotype"/>
                <a:cs typeface="Palatino Linotype"/>
              </a:rPr>
              <a:t> </a:t>
            </a:r>
            <a:r>
              <a:rPr sz="1200" b="1" dirty="0">
                <a:latin typeface="Palatino Linotype"/>
                <a:cs typeface="Palatino Linotype"/>
              </a:rPr>
              <a:t>INSTITUTE</a:t>
            </a:r>
            <a:r>
              <a:rPr sz="1200" b="1" spc="-35" dirty="0">
                <a:latin typeface="Palatino Linotype"/>
                <a:cs typeface="Palatino Linotype"/>
              </a:rPr>
              <a:t> </a:t>
            </a:r>
            <a:r>
              <a:rPr sz="1200" b="1" dirty="0">
                <a:latin typeface="Palatino Linotype"/>
                <a:cs typeface="Palatino Linotype"/>
              </a:rPr>
              <a:t>OF</a:t>
            </a:r>
            <a:r>
              <a:rPr sz="1200" b="1" spc="-25" dirty="0">
                <a:latin typeface="Palatino Linotype"/>
                <a:cs typeface="Palatino Linotype"/>
              </a:rPr>
              <a:t> </a:t>
            </a:r>
            <a:r>
              <a:rPr sz="1200" b="1" spc="-10" dirty="0">
                <a:latin typeface="Palatino Linotype"/>
                <a:cs typeface="Palatino Linotype"/>
              </a:rPr>
              <a:t>CHARTERED</a:t>
            </a:r>
            <a:r>
              <a:rPr sz="1200" b="1" spc="-25" dirty="0">
                <a:latin typeface="Palatino Linotype"/>
                <a:cs typeface="Palatino Linotype"/>
              </a:rPr>
              <a:t> </a:t>
            </a:r>
            <a:r>
              <a:rPr sz="1200" b="1" spc="-10" dirty="0">
                <a:latin typeface="Palatino Linotype"/>
                <a:cs typeface="Palatino Linotype"/>
              </a:rPr>
              <a:t>ACCOUNTANTS</a:t>
            </a:r>
            <a:r>
              <a:rPr sz="1200" b="1" spc="-15" dirty="0">
                <a:latin typeface="Palatino Linotype"/>
                <a:cs typeface="Palatino Linotype"/>
              </a:rPr>
              <a:t> </a:t>
            </a:r>
            <a:r>
              <a:rPr sz="1200" b="1" dirty="0">
                <a:latin typeface="Palatino Linotype"/>
                <a:cs typeface="Palatino Linotype"/>
              </a:rPr>
              <a:t>OF</a:t>
            </a:r>
            <a:r>
              <a:rPr sz="1200" b="1" spc="-30" dirty="0">
                <a:latin typeface="Palatino Linotype"/>
                <a:cs typeface="Palatino Linotype"/>
              </a:rPr>
              <a:t> </a:t>
            </a:r>
            <a:r>
              <a:rPr sz="1200" b="1" spc="-10" dirty="0">
                <a:latin typeface="Palatino Linotype"/>
                <a:cs typeface="Palatino Linotype"/>
              </a:rPr>
              <a:t>INDIA</a:t>
            </a:r>
            <a:endParaRPr sz="1200">
              <a:latin typeface="Palatino Linotype"/>
              <a:cs typeface="Palatino Linotype"/>
            </a:endParaRPr>
          </a:p>
          <a:p>
            <a:pPr algn="ctr">
              <a:lnSpc>
                <a:spcPct val="100000"/>
              </a:lnSpc>
            </a:pPr>
            <a:r>
              <a:rPr sz="1200" b="1" dirty="0">
                <a:latin typeface="Palatino Linotype"/>
                <a:cs typeface="Palatino Linotype"/>
              </a:rPr>
              <a:t>(Set</a:t>
            </a:r>
            <a:r>
              <a:rPr sz="1200" b="1" spc="-10" dirty="0">
                <a:latin typeface="Palatino Linotype"/>
                <a:cs typeface="Palatino Linotype"/>
              </a:rPr>
              <a:t> </a:t>
            </a:r>
            <a:r>
              <a:rPr sz="1200" b="1" dirty="0">
                <a:latin typeface="Palatino Linotype"/>
                <a:cs typeface="Palatino Linotype"/>
              </a:rPr>
              <a:t>up</a:t>
            </a:r>
            <a:r>
              <a:rPr sz="1200" b="1" spc="-10" dirty="0">
                <a:latin typeface="Palatino Linotype"/>
                <a:cs typeface="Palatino Linotype"/>
              </a:rPr>
              <a:t> </a:t>
            </a:r>
            <a:r>
              <a:rPr sz="1200" b="1" dirty="0">
                <a:latin typeface="Palatino Linotype"/>
                <a:cs typeface="Palatino Linotype"/>
              </a:rPr>
              <a:t>by</a:t>
            </a:r>
            <a:r>
              <a:rPr sz="1200" b="1" spc="-15" dirty="0">
                <a:latin typeface="Palatino Linotype"/>
                <a:cs typeface="Palatino Linotype"/>
              </a:rPr>
              <a:t> </a:t>
            </a:r>
            <a:r>
              <a:rPr sz="1200" b="1" dirty="0">
                <a:latin typeface="Palatino Linotype"/>
                <a:cs typeface="Palatino Linotype"/>
              </a:rPr>
              <a:t>an</a:t>
            </a:r>
            <a:r>
              <a:rPr sz="1200" b="1" spc="-15" dirty="0">
                <a:latin typeface="Palatino Linotype"/>
                <a:cs typeface="Palatino Linotype"/>
              </a:rPr>
              <a:t> </a:t>
            </a:r>
            <a:r>
              <a:rPr sz="1200" b="1" dirty="0">
                <a:latin typeface="Palatino Linotype"/>
                <a:cs typeface="Palatino Linotype"/>
              </a:rPr>
              <a:t>Act</a:t>
            </a:r>
            <a:r>
              <a:rPr sz="1200" b="1" spc="-10" dirty="0">
                <a:latin typeface="Palatino Linotype"/>
                <a:cs typeface="Palatino Linotype"/>
              </a:rPr>
              <a:t> </a:t>
            </a:r>
            <a:r>
              <a:rPr sz="1200" b="1" dirty="0">
                <a:latin typeface="Palatino Linotype"/>
                <a:cs typeface="Palatino Linotype"/>
              </a:rPr>
              <a:t>of</a:t>
            </a:r>
            <a:r>
              <a:rPr sz="1200" b="1" spc="-25" dirty="0">
                <a:latin typeface="Palatino Linotype"/>
                <a:cs typeface="Palatino Linotype"/>
              </a:rPr>
              <a:t> </a:t>
            </a:r>
            <a:r>
              <a:rPr sz="1200" b="1" spc="-10" dirty="0">
                <a:latin typeface="Palatino Linotype"/>
                <a:cs typeface="Palatino Linotype"/>
              </a:rPr>
              <a:t>Parliament)</a:t>
            </a:r>
            <a:endParaRPr sz="1200">
              <a:latin typeface="Palatino Linotype"/>
              <a:cs typeface="Palatino Linotyp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6480697"/>
            <a:ext cx="8908415" cy="45720"/>
          </a:xfrm>
          <a:custGeom>
            <a:avLst/>
            <a:gdLst/>
            <a:ahLst/>
            <a:cxnLst/>
            <a:rect l="l" t="t" r="r" b="b"/>
            <a:pathLst>
              <a:path w="8908415" h="45720">
                <a:moveTo>
                  <a:pt x="0" y="45718"/>
                </a:moveTo>
                <a:lnTo>
                  <a:pt x="8908034" y="45718"/>
                </a:lnTo>
                <a:lnTo>
                  <a:pt x="8908034" y="0"/>
                </a:lnTo>
                <a:lnTo>
                  <a:pt x="0" y="0"/>
                </a:lnTo>
                <a:lnTo>
                  <a:pt x="0" y="45718"/>
                </a:lnTo>
                <a:close/>
              </a:path>
            </a:pathLst>
          </a:custGeom>
          <a:solidFill>
            <a:srgbClr val="112D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751564" y="6480697"/>
            <a:ext cx="440690" cy="45720"/>
          </a:xfrm>
          <a:custGeom>
            <a:avLst/>
            <a:gdLst/>
            <a:ahLst/>
            <a:cxnLst/>
            <a:rect l="l" t="t" r="r" b="b"/>
            <a:pathLst>
              <a:path w="440690" h="45720">
                <a:moveTo>
                  <a:pt x="0" y="45718"/>
                </a:moveTo>
                <a:lnTo>
                  <a:pt x="440436" y="45718"/>
                </a:lnTo>
                <a:lnTo>
                  <a:pt x="440436" y="0"/>
                </a:lnTo>
                <a:lnTo>
                  <a:pt x="0" y="0"/>
                </a:lnTo>
                <a:lnTo>
                  <a:pt x="0" y="45718"/>
                </a:lnTo>
                <a:close/>
              </a:path>
            </a:pathLst>
          </a:custGeom>
          <a:solidFill>
            <a:srgbClr val="112D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92975" y="1170000"/>
            <a:ext cx="11214735" cy="375285"/>
          </a:xfrm>
          <a:prstGeom prst="rect">
            <a:avLst/>
          </a:prstGeom>
          <a:solidFill>
            <a:srgbClr val="112D4E"/>
          </a:solidFill>
          <a:ln w="3175">
            <a:solidFill>
              <a:srgbClr val="172C51"/>
            </a:solidFill>
          </a:ln>
        </p:spPr>
        <p:txBody>
          <a:bodyPr vert="horz" wrap="square" lIns="0" tIns="4445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50"/>
              </a:spcBef>
            </a:pPr>
            <a:r>
              <a:rPr sz="1800" b="1" spc="-30" dirty="0">
                <a:solidFill>
                  <a:srgbClr val="FFFFFF"/>
                </a:solidFill>
                <a:latin typeface="Cambria"/>
                <a:cs typeface="Cambria"/>
              </a:rPr>
              <a:t>Year</a:t>
            </a:r>
            <a:r>
              <a:rPr sz="1800" b="1" spc="-5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mbria"/>
                <a:cs typeface="Cambria"/>
              </a:rPr>
              <a:t>wise</a:t>
            </a:r>
            <a:r>
              <a:rPr sz="1800" b="1" spc="-5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mbria"/>
                <a:cs typeface="Cambria"/>
              </a:rPr>
              <a:t>No.</a:t>
            </a:r>
            <a:r>
              <a:rPr sz="1800" b="1" spc="-4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mbria"/>
                <a:cs typeface="Cambria"/>
              </a:rPr>
              <a:t>of</a:t>
            </a:r>
            <a:r>
              <a:rPr sz="1800" b="1" spc="-4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mbria"/>
                <a:cs typeface="Cambria"/>
              </a:rPr>
              <a:t>Peer</a:t>
            </a:r>
            <a:r>
              <a:rPr sz="1800" b="1" spc="-6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mbria"/>
                <a:cs typeface="Cambria"/>
              </a:rPr>
              <a:t>Review</a:t>
            </a:r>
            <a:r>
              <a:rPr sz="1800" b="1" spc="-7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mbria"/>
                <a:cs typeface="Cambria"/>
              </a:rPr>
              <a:t>Certificates</a:t>
            </a:r>
            <a:r>
              <a:rPr sz="1800" b="1" spc="-4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mbria"/>
                <a:cs typeface="Cambria"/>
              </a:rPr>
              <a:t>issued</a:t>
            </a:r>
            <a:endParaRPr sz="1800">
              <a:latin typeface="Cambria"/>
              <a:cs typeface="Cambr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52602" y="5830315"/>
            <a:ext cx="6405245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700" b="1" dirty="0">
                <a:latin typeface="Calibri"/>
                <a:cs typeface="Calibri"/>
              </a:rPr>
              <a:t>As</a:t>
            </a:r>
            <a:r>
              <a:rPr sz="1700" b="1" spc="-30" dirty="0">
                <a:latin typeface="Calibri"/>
                <a:cs typeface="Calibri"/>
              </a:rPr>
              <a:t> </a:t>
            </a:r>
            <a:r>
              <a:rPr sz="1700" b="1" dirty="0">
                <a:latin typeface="Calibri"/>
                <a:cs typeface="Calibri"/>
              </a:rPr>
              <a:t>on</a:t>
            </a:r>
            <a:r>
              <a:rPr sz="1700" b="1" spc="-30" dirty="0">
                <a:latin typeface="Calibri"/>
                <a:cs typeface="Calibri"/>
              </a:rPr>
              <a:t> </a:t>
            </a:r>
            <a:r>
              <a:rPr sz="1700" b="1" dirty="0">
                <a:latin typeface="Calibri"/>
                <a:cs typeface="Calibri"/>
              </a:rPr>
              <a:t>11</a:t>
            </a:r>
            <a:r>
              <a:rPr sz="1650" b="1" baseline="25252" dirty="0">
                <a:latin typeface="Calibri"/>
                <a:cs typeface="Calibri"/>
              </a:rPr>
              <a:t>th</a:t>
            </a:r>
            <a:r>
              <a:rPr sz="1650" b="1" spc="179" baseline="25252" dirty="0">
                <a:latin typeface="Calibri"/>
                <a:cs typeface="Calibri"/>
              </a:rPr>
              <a:t> </a:t>
            </a:r>
            <a:r>
              <a:rPr sz="1700" b="1" dirty="0">
                <a:latin typeface="Calibri"/>
                <a:cs typeface="Calibri"/>
              </a:rPr>
              <a:t>April</a:t>
            </a:r>
            <a:r>
              <a:rPr sz="1700" b="1" spc="-35" dirty="0">
                <a:latin typeface="Calibri"/>
                <a:cs typeface="Calibri"/>
              </a:rPr>
              <a:t> </a:t>
            </a:r>
            <a:r>
              <a:rPr sz="1700" b="1" dirty="0">
                <a:latin typeface="Calibri"/>
                <a:cs typeface="Calibri"/>
              </a:rPr>
              <a:t>2025,</a:t>
            </a:r>
            <a:r>
              <a:rPr sz="1700" b="1" spc="-30" dirty="0">
                <a:latin typeface="Calibri"/>
                <a:cs typeface="Calibri"/>
              </a:rPr>
              <a:t> </a:t>
            </a:r>
            <a:r>
              <a:rPr sz="1700" b="1" dirty="0">
                <a:latin typeface="Calibri"/>
                <a:cs typeface="Calibri"/>
              </a:rPr>
              <a:t>6397</a:t>
            </a:r>
            <a:r>
              <a:rPr sz="1700" b="1" spc="-20" dirty="0">
                <a:latin typeface="Calibri"/>
                <a:cs typeface="Calibri"/>
              </a:rPr>
              <a:t> </a:t>
            </a:r>
            <a:r>
              <a:rPr sz="1700" b="1" dirty="0">
                <a:latin typeface="Calibri"/>
                <a:cs typeface="Calibri"/>
              </a:rPr>
              <a:t>CA</a:t>
            </a:r>
            <a:r>
              <a:rPr sz="1700" b="1" spc="-20" dirty="0">
                <a:latin typeface="Calibri"/>
                <a:cs typeface="Calibri"/>
              </a:rPr>
              <a:t> </a:t>
            </a:r>
            <a:r>
              <a:rPr sz="1700" b="1" dirty="0">
                <a:latin typeface="Calibri"/>
                <a:cs typeface="Calibri"/>
              </a:rPr>
              <a:t>firms</a:t>
            </a:r>
            <a:r>
              <a:rPr sz="1700" b="1" spc="-35" dirty="0">
                <a:latin typeface="Calibri"/>
                <a:cs typeface="Calibri"/>
              </a:rPr>
              <a:t> </a:t>
            </a:r>
            <a:r>
              <a:rPr sz="1700" b="1" dirty="0">
                <a:latin typeface="Calibri"/>
                <a:cs typeface="Calibri"/>
              </a:rPr>
              <a:t>have</a:t>
            </a:r>
            <a:r>
              <a:rPr sz="1700" b="1" spc="-25" dirty="0">
                <a:latin typeface="Calibri"/>
                <a:cs typeface="Calibri"/>
              </a:rPr>
              <a:t> </a:t>
            </a:r>
            <a:r>
              <a:rPr sz="1700" b="1" dirty="0">
                <a:latin typeface="Calibri"/>
                <a:cs typeface="Calibri"/>
              </a:rPr>
              <a:t>valid</a:t>
            </a:r>
            <a:r>
              <a:rPr sz="1700" b="1" spc="-45" dirty="0">
                <a:latin typeface="Calibri"/>
                <a:cs typeface="Calibri"/>
              </a:rPr>
              <a:t> </a:t>
            </a:r>
            <a:r>
              <a:rPr sz="1700" b="1" dirty="0">
                <a:latin typeface="Calibri"/>
                <a:cs typeface="Calibri"/>
              </a:rPr>
              <a:t>Peer</a:t>
            </a:r>
            <a:r>
              <a:rPr sz="1700" b="1" spc="-40" dirty="0">
                <a:latin typeface="Calibri"/>
                <a:cs typeface="Calibri"/>
              </a:rPr>
              <a:t> </a:t>
            </a:r>
            <a:r>
              <a:rPr sz="1700" b="1" dirty="0">
                <a:latin typeface="Calibri"/>
                <a:cs typeface="Calibri"/>
              </a:rPr>
              <a:t>Review</a:t>
            </a:r>
            <a:r>
              <a:rPr sz="1700" b="1" spc="-30" dirty="0">
                <a:latin typeface="Calibri"/>
                <a:cs typeface="Calibri"/>
              </a:rPr>
              <a:t> </a:t>
            </a:r>
            <a:r>
              <a:rPr sz="1700" b="1" spc="-10" dirty="0">
                <a:latin typeface="Calibri"/>
                <a:cs typeface="Calibri"/>
              </a:rPr>
              <a:t>Certificate.</a:t>
            </a:r>
            <a:endParaRPr sz="170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032141" y="2246376"/>
            <a:ext cx="10529570" cy="2131695"/>
            <a:chOff x="1032141" y="2246376"/>
            <a:chExt cx="10529570" cy="2131695"/>
          </a:xfrm>
        </p:grpSpPr>
        <p:sp>
          <p:nvSpPr>
            <p:cNvPr id="8" name="object 8"/>
            <p:cNvSpPr/>
            <p:nvPr/>
          </p:nvSpPr>
          <p:spPr>
            <a:xfrm>
              <a:off x="1032141" y="2508504"/>
              <a:ext cx="10529570" cy="1492250"/>
            </a:xfrm>
            <a:custGeom>
              <a:avLst/>
              <a:gdLst/>
              <a:ahLst/>
              <a:cxnLst/>
              <a:rect l="l" t="t" r="r" b="b"/>
              <a:pathLst>
                <a:path w="10529570" h="1492250">
                  <a:moveTo>
                    <a:pt x="6536042" y="1491996"/>
                  </a:moveTo>
                  <a:lnTo>
                    <a:pt x="6865226" y="1491996"/>
                  </a:lnTo>
                </a:path>
                <a:path w="10529570" h="1492250">
                  <a:moveTo>
                    <a:pt x="0" y="1491996"/>
                  </a:moveTo>
                  <a:lnTo>
                    <a:pt x="2078342" y="1491996"/>
                  </a:lnTo>
                </a:path>
                <a:path w="10529570" h="1492250">
                  <a:moveTo>
                    <a:pt x="2707754" y="1491996"/>
                  </a:moveTo>
                  <a:lnTo>
                    <a:pt x="3035414" y="1491996"/>
                  </a:lnTo>
                </a:path>
                <a:path w="10529570" h="1492250">
                  <a:moveTo>
                    <a:pt x="8450186" y="1491996"/>
                  </a:moveTo>
                  <a:lnTo>
                    <a:pt x="8779370" y="1491996"/>
                  </a:lnTo>
                </a:path>
                <a:path w="10529570" h="1492250">
                  <a:moveTo>
                    <a:pt x="2229218" y="1491996"/>
                  </a:moveTo>
                  <a:lnTo>
                    <a:pt x="2556878" y="1491996"/>
                  </a:lnTo>
                </a:path>
                <a:path w="10529570" h="1492250">
                  <a:moveTo>
                    <a:pt x="4621898" y="1491996"/>
                  </a:moveTo>
                  <a:lnTo>
                    <a:pt x="4949558" y="1491996"/>
                  </a:lnTo>
                </a:path>
                <a:path w="10529570" h="1492250">
                  <a:moveTo>
                    <a:pt x="7493114" y="1491996"/>
                  </a:moveTo>
                  <a:lnTo>
                    <a:pt x="7822298" y="1491996"/>
                  </a:lnTo>
                </a:path>
                <a:path w="10529570" h="1492250">
                  <a:moveTo>
                    <a:pt x="6057506" y="1491996"/>
                  </a:moveTo>
                  <a:lnTo>
                    <a:pt x="6386690" y="1491996"/>
                  </a:lnTo>
                </a:path>
                <a:path w="10529570" h="1492250">
                  <a:moveTo>
                    <a:pt x="10364330" y="1491996"/>
                  </a:moveTo>
                  <a:lnTo>
                    <a:pt x="10529176" y="1491996"/>
                  </a:lnTo>
                </a:path>
                <a:path w="10529570" h="1492250">
                  <a:moveTo>
                    <a:pt x="9885794" y="1491996"/>
                  </a:moveTo>
                  <a:lnTo>
                    <a:pt x="10214978" y="1491996"/>
                  </a:lnTo>
                </a:path>
                <a:path w="10529570" h="1492250">
                  <a:moveTo>
                    <a:pt x="3664826" y="1491996"/>
                  </a:moveTo>
                  <a:lnTo>
                    <a:pt x="4471022" y="1491996"/>
                  </a:lnTo>
                </a:path>
                <a:path w="10529570" h="1492250">
                  <a:moveTo>
                    <a:pt x="7971650" y="1491996"/>
                  </a:moveTo>
                  <a:lnTo>
                    <a:pt x="8300834" y="1491996"/>
                  </a:lnTo>
                </a:path>
                <a:path w="10529570" h="1492250">
                  <a:moveTo>
                    <a:pt x="7014578" y="1491996"/>
                  </a:moveTo>
                  <a:lnTo>
                    <a:pt x="7343762" y="1491996"/>
                  </a:lnTo>
                </a:path>
                <a:path w="10529570" h="1492250">
                  <a:moveTo>
                    <a:pt x="9407258" y="1491996"/>
                  </a:moveTo>
                  <a:lnTo>
                    <a:pt x="9736442" y="1491996"/>
                  </a:lnTo>
                </a:path>
                <a:path w="10529570" h="1492250">
                  <a:moveTo>
                    <a:pt x="5100434" y="1491996"/>
                  </a:moveTo>
                  <a:lnTo>
                    <a:pt x="5429618" y="1491996"/>
                  </a:lnTo>
                </a:path>
                <a:path w="10529570" h="1492250">
                  <a:moveTo>
                    <a:pt x="3186290" y="1491996"/>
                  </a:moveTo>
                  <a:lnTo>
                    <a:pt x="3513950" y="1491996"/>
                  </a:lnTo>
                </a:path>
                <a:path w="10529570" h="1492250">
                  <a:moveTo>
                    <a:pt x="8928722" y="1491996"/>
                  </a:moveTo>
                  <a:lnTo>
                    <a:pt x="9257906" y="1491996"/>
                  </a:lnTo>
                </a:path>
                <a:path w="10529570" h="1492250">
                  <a:moveTo>
                    <a:pt x="5578970" y="1491996"/>
                  </a:moveTo>
                  <a:lnTo>
                    <a:pt x="5908154" y="1491996"/>
                  </a:lnTo>
                </a:path>
                <a:path w="10529570" h="1492250">
                  <a:moveTo>
                    <a:pt x="9885794" y="1118616"/>
                  </a:moveTo>
                  <a:lnTo>
                    <a:pt x="10214978" y="1118616"/>
                  </a:lnTo>
                </a:path>
                <a:path w="10529570" h="1492250">
                  <a:moveTo>
                    <a:pt x="6536042" y="1118616"/>
                  </a:moveTo>
                  <a:lnTo>
                    <a:pt x="8300834" y="1118616"/>
                  </a:lnTo>
                </a:path>
                <a:path w="10529570" h="1492250">
                  <a:moveTo>
                    <a:pt x="8450186" y="1118616"/>
                  </a:moveTo>
                  <a:lnTo>
                    <a:pt x="9257906" y="1118616"/>
                  </a:lnTo>
                </a:path>
                <a:path w="10529570" h="1492250">
                  <a:moveTo>
                    <a:pt x="2707754" y="1118616"/>
                  </a:moveTo>
                  <a:lnTo>
                    <a:pt x="3035414" y="1118616"/>
                  </a:lnTo>
                </a:path>
                <a:path w="10529570" h="1492250">
                  <a:moveTo>
                    <a:pt x="3186290" y="1118616"/>
                  </a:moveTo>
                  <a:lnTo>
                    <a:pt x="5429618" y="1118616"/>
                  </a:lnTo>
                </a:path>
                <a:path w="10529570" h="1492250">
                  <a:moveTo>
                    <a:pt x="0" y="1118616"/>
                  </a:moveTo>
                  <a:lnTo>
                    <a:pt x="2556878" y="1118616"/>
                  </a:lnTo>
                </a:path>
                <a:path w="10529570" h="1492250">
                  <a:moveTo>
                    <a:pt x="5578970" y="1118616"/>
                  </a:moveTo>
                  <a:lnTo>
                    <a:pt x="6386690" y="1118616"/>
                  </a:lnTo>
                </a:path>
                <a:path w="10529570" h="1492250">
                  <a:moveTo>
                    <a:pt x="10364330" y="1118616"/>
                  </a:moveTo>
                  <a:lnTo>
                    <a:pt x="10529176" y="1118616"/>
                  </a:lnTo>
                </a:path>
                <a:path w="10529570" h="1492250">
                  <a:moveTo>
                    <a:pt x="9407258" y="1118616"/>
                  </a:moveTo>
                  <a:lnTo>
                    <a:pt x="9736442" y="1118616"/>
                  </a:lnTo>
                </a:path>
                <a:path w="10529570" h="1492250">
                  <a:moveTo>
                    <a:pt x="9885794" y="746760"/>
                  </a:moveTo>
                  <a:lnTo>
                    <a:pt x="10529176" y="746760"/>
                  </a:lnTo>
                </a:path>
                <a:path w="10529570" h="1492250">
                  <a:moveTo>
                    <a:pt x="0" y="746760"/>
                  </a:moveTo>
                  <a:lnTo>
                    <a:pt x="9736442" y="746760"/>
                  </a:lnTo>
                </a:path>
                <a:path w="10529570" h="1492250">
                  <a:moveTo>
                    <a:pt x="9885794" y="373380"/>
                  </a:moveTo>
                  <a:lnTo>
                    <a:pt x="10529176" y="373380"/>
                  </a:lnTo>
                </a:path>
                <a:path w="10529570" h="1492250">
                  <a:moveTo>
                    <a:pt x="0" y="373380"/>
                  </a:moveTo>
                  <a:lnTo>
                    <a:pt x="9736442" y="373380"/>
                  </a:lnTo>
                </a:path>
                <a:path w="10529570" h="1492250">
                  <a:moveTo>
                    <a:pt x="9885794" y="0"/>
                  </a:moveTo>
                  <a:lnTo>
                    <a:pt x="10529176" y="0"/>
                  </a:lnTo>
                </a:path>
                <a:path w="10529570" h="1492250">
                  <a:moveTo>
                    <a:pt x="0" y="0"/>
                  </a:moveTo>
                  <a:lnTo>
                    <a:pt x="973644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196340" y="2246375"/>
              <a:ext cx="10200640" cy="2126615"/>
            </a:xfrm>
            <a:custGeom>
              <a:avLst/>
              <a:gdLst/>
              <a:ahLst/>
              <a:cxnLst/>
              <a:rect l="l" t="t" r="r" b="b"/>
              <a:pathLst>
                <a:path w="10200640" h="2126615">
                  <a:moveTo>
                    <a:pt x="149352" y="2110740"/>
                  </a:moveTo>
                  <a:lnTo>
                    <a:pt x="0" y="2110740"/>
                  </a:lnTo>
                  <a:lnTo>
                    <a:pt x="0" y="2126615"/>
                  </a:lnTo>
                  <a:lnTo>
                    <a:pt x="149352" y="2126615"/>
                  </a:lnTo>
                  <a:lnTo>
                    <a:pt x="149352" y="2110740"/>
                  </a:lnTo>
                  <a:close/>
                </a:path>
                <a:path w="10200640" h="2126615">
                  <a:moveTo>
                    <a:pt x="629412" y="1901952"/>
                  </a:moveTo>
                  <a:lnTo>
                    <a:pt x="478536" y="1901952"/>
                  </a:lnTo>
                  <a:lnTo>
                    <a:pt x="478536" y="2126615"/>
                  </a:lnTo>
                  <a:lnTo>
                    <a:pt x="629412" y="2126615"/>
                  </a:lnTo>
                  <a:lnTo>
                    <a:pt x="629412" y="1901952"/>
                  </a:lnTo>
                  <a:close/>
                </a:path>
                <a:path w="10200640" h="2126615">
                  <a:moveTo>
                    <a:pt x="1107948" y="1821180"/>
                  </a:moveTo>
                  <a:lnTo>
                    <a:pt x="957072" y="1821180"/>
                  </a:lnTo>
                  <a:lnTo>
                    <a:pt x="957072" y="2126615"/>
                  </a:lnTo>
                  <a:lnTo>
                    <a:pt x="1107948" y="2126615"/>
                  </a:lnTo>
                  <a:lnTo>
                    <a:pt x="1107948" y="1821180"/>
                  </a:lnTo>
                  <a:close/>
                </a:path>
                <a:path w="10200640" h="2126615">
                  <a:moveTo>
                    <a:pt x="1586484" y="1761744"/>
                  </a:moveTo>
                  <a:lnTo>
                    <a:pt x="1435608" y="1761744"/>
                  </a:lnTo>
                  <a:lnTo>
                    <a:pt x="1435608" y="2126615"/>
                  </a:lnTo>
                  <a:lnTo>
                    <a:pt x="1586484" y="2126615"/>
                  </a:lnTo>
                  <a:lnTo>
                    <a:pt x="1586484" y="1761744"/>
                  </a:lnTo>
                  <a:close/>
                </a:path>
                <a:path w="10200640" h="2126615">
                  <a:moveTo>
                    <a:pt x="2065020" y="1379220"/>
                  </a:moveTo>
                  <a:lnTo>
                    <a:pt x="1914144" y="1379220"/>
                  </a:lnTo>
                  <a:lnTo>
                    <a:pt x="1914144" y="2126615"/>
                  </a:lnTo>
                  <a:lnTo>
                    <a:pt x="2065020" y="2126615"/>
                  </a:lnTo>
                  <a:lnTo>
                    <a:pt x="2065020" y="1379220"/>
                  </a:lnTo>
                  <a:close/>
                </a:path>
                <a:path w="10200640" h="2126615">
                  <a:moveTo>
                    <a:pt x="2543556" y="1075944"/>
                  </a:moveTo>
                  <a:lnTo>
                    <a:pt x="2392680" y="1075944"/>
                  </a:lnTo>
                  <a:lnTo>
                    <a:pt x="2392680" y="2126615"/>
                  </a:lnTo>
                  <a:lnTo>
                    <a:pt x="2543556" y="2126615"/>
                  </a:lnTo>
                  <a:lnTo>
                    <a:pt x="2543556" y="1075944"/>
                  </a:lnTo>
                  <a:close/>
                </a:path>
                <a:path w="10200640" h="2126615">
                  <a:moveTo>
                    <a:pt x="3022092" y="1255776"/>
                  </a:moveTo>
                  <a:lnTo>
                    <a:pt x="2871216" y="1255776"/>
                  </a:lnTo>
                  <a:lnTo>
                    <a:pt x="2871216" y="2126615"/>
                  </a:lnTo>
                  <a:lnTo>
                    <a:pt x="3022092" y="2126615"/>
                  </a:lnTo>
                  <a:lnTo>
                    <a:pt x="3022092" y="1255776"/>
                  </a:lnTo>
                  <a:close/>
                </a:path>
                <a:path w="10200640" h="2126615">
                  <a:moveTo>
                    <a:pt x="3500628" y="1737360"/>
                  </a:moveTo>
                  <a:lnTo>
                    <a:pt x="3349752" y="1737360"/>
                  </a:lnTo>
                  <a:lnTo>
                    <a:pt x="3349752" y="2126615"/>
                  </a:lnTo>
                  <a:lnTo>
                    <a:pt x="3500628" y="2126615"/>
                  </a:lnTo>
                  <a:lnTo>
                    <a:pt x="3500628" y="1737360"/>
                  </a:lnTo>
                  <a:close/>
                </a:path>
                <a:path w="10200640" h="2126615">
                  <a:moveTo>
                    <a:pt x="3979164" y="1793748"/>
                  </a:moveTo>
                  <a:lnTo>
                    <a:pt x="3828288" y="1793748"/>
                  </a:lnTo>
                  <a:lnTo>
                    <a:pt x="3828288" y="2126615"/>
                  </a:lnTo>
                  <a:lnTo>
                    <a:pt x="3979164" y="2126615"/>
                  </a:lnTo>
                  <a:lnTo>
                    <a:pt x="3979164" y="1793748"/>
                  </a:lnTo>
                  <a:close/>
                </a:path>
                <a:path w="10200640" h="2126615">
                  <a:moveTo>
                    <a:pt x="4457700" y="1459992"/>
                  </a:moveTo>
                  <a:lnTo>
                    <a:pt x="4306824" y="1459992"/>
                  </a:lnTo>
                  <a:lnTo>
                    <a:pt x="4306824" y="2126615"/>
                  </a:lnTo>
                  <a:lnTo>
                    <a:pt x="4457700" y="2126615"/>
                  </a:lnTo>
                  <a:lnTo>
                    <a:pt x="4457700" y="1459992"/>
                  </a:lnTo>
                  <a:close/>
                </a:path>
                <a:path w="10200640" h="2126615">
                  <a:moveTo>
                    <a:pt x="4936236" y="1577340"/>
                  </a:moveTo>
                  <a:lnTo>
                    <a:pt x="4785360" y="1577340"/>
                  </a:lnTo>
                  <a:lnTo>
                    <a:pt x="4785360" y="2126615"/>
                  </a:lnTo>
                  <a:lnTo>
                    <a:pt x="4936236" y="2126615"/>
                  </a:lnTo>
                  <a:lnTo>
                    <a:pt x="4936236" y="1577340"/>
                  </a:lnTo>
                  <a:close/>
                </a:path>
                <a:path w="10200640" h="2126615">
                  <a:moveTo>
                    <a:pt x="5414759" y="1359420"/>
                  </a:moveTo>
                  <a:lnTo>
                    <a:pt x="5265420" y="1359420"/>
                  </a:lnTo>
                  <a:lnTo>
                    <a:pt x="5265420" y="2126615"/>
                  </a:lnTo>
                  <a:lnTo>
                    <a:pt x="5414759" y="2126615"/>
                  </a:lnTo>
                  <a:lnTo>
                    <a:pt x="5414759" y="1359420"/>
                  </a:lnTo>
                  <a:close/>
                </a:path>
                <a:path w="10200640" h="2126615">
                  <a:moveTo>
                    <a:pt x="5893308" y="1592580"/>
                  </a:moveTo>
                  <a:lnTo>
                    <a:pt x="5743956" y="1592580"/>
                  </a:lnTo>
                  <a:lnTo>
                    <a:pt x="5743956" y="2126615"/>
                  </a:lnTo>
                  <a:lnTo>
                    <a:pt x="5893308" y="2126615"/>
                  </a:lnTo>
                  <a:lnTo>
                    <a:pt x="5893308" y="1592580"/>
                  </a:lnTo>
                  <a:close/>
                </a:path>
                <a:path w="10200640" h="2126615">
                  <a:moveTo>
                    <a:pt x="6371844" y="1190244"/>
                  </a:moveTo>
                  <a:lnTo>
                    <a:pt x="6222492" y="1190244"/>
                  </a:lnTo>
                  <a:lnTo>
                    <a:pt x="6222492" y="2126615"/>
                  </a:lnTo>
                  <a:lnTo>
                    <a:pt x="6371844" y="2126615"/>
                  </a:lnTo>
                  <a:lnTo>
                    <a:pt x="6371844" y="1190244"/>
                  </a:lnTo>
                  <a:close/>
                </a:path>
                <a:path w="10200640" h="2126615">
                  <a:moveTo>
                    <a:pt x="6850380" y="1542288"/>
                  </a:moveTo>
                  <a:lnTo>
                    <a:pt x="6701028" y="1542288"/>
                  </a:lnTo>
                  <a:lnTo>
                    <a:pt x="6701028" y="2126615"/>
                  </a:lnTo>
                  <a:lnTo>
                    <a:pt x="6850380" y="2126615"/>
                  </a:lnTo>
                  <a:lnTo>
                    <a:pt x="6850380" y="1542288"/>
                  </a:lnTo>
                  <a:close/>
                </a:path>
                <a:path w="10200640" h="2126615">
                  <a:moveTo>
                    <a:pt x="7328916" y="1679448"/>
                  </a:moveTo>
                  <a:lnTo>
                    <a:pt x="7179564" y="1679448"/>
                  </a:lnTo>
                  <a:lnTo>
                    <a:pt x="7179564" y="2126615"/>
                  </a:lnTo>
                  <a:lnTo>
                    <a:pt x="7328916" y="2126615"/>
                  </a:lnTo>
                  <a:lnTo>
                    <a:pt x="7328916" y="1679448"/>
                  </a:lnTo>
                  <a:close/>
                </a:path>
                <a:path w="10200640" h="2126615">
                  <a:moveTo>
                    <a:pt x="7807452" y="1737360"/>
                  </a:moveTo>
                  <a:lnTo>
                    <a:pt x="7658100" y="1737360"/>
                  </a:lnTo>
                  <a:lnTo>
                    <a:pt x="7658100" y="2126615"/>
                  </a:lnTo>
                  <a:lnTo>
                    <a:pt x="7807452" y="2126615"/>
                  </a:lnTo>
                  <a:lnTo>
                    <a:pt x="7807452" y="1737360"/>
                  </a:lnTo>
                  <a:close/>
                </a:path>
                <a:path w="10200640" h="2126615">
                  <a:moveTo>
                    <a:pt x="8285988" y="1138428"/>
                  </a:moveTo>
                  <a:lnTo>
                    <a:pt x="8136636" y="1138428"/>
                  </a:lnTo>
                  <a:lnTo>
                    <a:pt x="8136636" y="2126615"/>
                  </a:lnTo>
                  <a:lnTo>
                    <a:pt x="8285988" y="2126615"/>
                  </a:lnTo>
                  <a:lnTo>
                    <a:pt x="8285988" y="1138428"/>
                  </a:lnTo>
                  <a:close/>
                </a:path>
                <a:path w="10200640" h="2126615">
                  <a:moveTo>
                    <a:pt x="8764524" y="1470660"/>
                  </a:moveTo>
                  <a:lnTo>
                    <a:pt x="8615172" y="1470660"/>
                  </a:lnTo>
                  <a:lnTo>
                    <a:pt x="8615172" y="2126615"/>
                  </a:lnTo>
                  <a:lnTo>
                    <a:pt x="8764524" y="2126615"/>
                  </a:lnTo>
                  <a:lnTo>
                    <a:pt x="8764524" y="1470660"/>
                  </a:lnTo>
                  <a:close/>
                </a:path>
                <a:path w="10200640" h="2126615">
                  <a:moveTo>
                    <a:pt x="9243060" y="1136904"/>
                  </a:moveTo>
                  <a:lnTo>
                    <a:pt x="9093708" y="1136904"/>
                  </a:lnTo>
                  <a:lnTo>
                    <a:pt x="9093708" y="2126615"/>
                  </a:lnTo>
                  <a:lnTo>
                    <a:pt x="9243060" y="2126615"/>
                  </a:lnTo>
                  <a:lnTo>
                    <a:pt x="9243060" y="1136904"/>
                  </a:lnTo>
                  <a:close/>
                </a:path>
                <a:path w="10200640" h="2126615">
                  <a:moveTo>
                    <a:pt x="9721596" y="0"/>
                  </a:moveTo>
                  <a:lnTo>
                    <a:pt x="9572244" y="0"/>
                  </a:lnTo>
                  <a:lnTo>
                    <a:pt x="9572244" y="2126615"/>
                  </a:lnTo>
                  <a:lnTo>
                    <a:pt x="9721596" y="2126615"/>
                  </a:lnTo>
                  <a:lnTo>
                    <a:pt x="9721596" y="0"/>
                  </a:lnTo>
                  <a:close/>
                </a:path>
                <a:path w="10200640" h="2126615">
                  <a:moveTo>
                    <a:pt x="10200132" y="1205484"/>
                  </a:moveTo>
                  <a:lnTo>
                    <a:pt x="10050780" y="1205484"/>
                  </a:lnTo>
                  <a:lnTo>
                    <a:pt x="10050780" y="2126615"/>
                  </a:lnTo>
                  <a:lnTo>
                    <a:pt x="10200132" y="2126615"/>
                  </a:lnTo>
                  <a:lnTo>
                    <a:pt x="10200132" y="1205484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32141" y="4372991"/>
              <a:ext cx="10529570" cy="0"/>
            </a:xfrm>
            <a:custGeom>
              <a:avLst/>
              <a:gdLst/>
              <a:ahLst/>
              <a:cxnLst/>
              <a:rect l="l" t="t" r="r" b="b"/>
              <a:pathLst>
                <a:path w="10529570">
                  <a:moveTo>
                    <a:pt x="0" y="0"/>
                  </a:moveTo>
                  <a:lnTo>
                    <a:pt x="1052917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620138" y="3885057"/>
            <a:ext cx="25907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25" dirty="0">
                <a:solidFill>
                  <a:srgbClr val="404040"/>
                </a:solidFill>
                <a:latin typeface="Calibri"/>
                <a:cs typeface="Calibri"/>
              </a:rPr>
              <a:t>302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098929" y="3804666"/>
            <a:ext cx="25907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25" dirty="0">
                <a:solidFill>
                  <a:srgbClr val="404040"/>
                </a:solidFill>
                <a:latin typeface="Calibri"/>
                <a:cs typeface="Calibri"/>
              </a:rPr>
              <a:t>410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577464" y="3745738"/>
            <a:ext cx="25907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25" dirty="0">
                <a:solidFill>
                  <a:srgbClr val="404040"/>
                </a:solidFill>
                <a:latin typeface="Calibri"/>
                <a:cs typeface="Calibri"/>
              </a:rPr>
              <a:t>489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018282" y="3363214"/>
            <a:ext cx="3365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20" dirty="0">
                <a:solidFill>
                  <a:srgbClr val="404040"/>
                </a:solidFill>
                <a:latin typeface="Calibri"/>
                <a:cs typeface="Calibri"/>
              </a:rPr>
              <a:t>1002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496817" y="3058795"/>
            <a:ext cx="3365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20" dirty="0">
                <a:solidFill>
                  <a:srgbClr val="404040"/>
                </a:solidFill>
                <a:latin typeface="Calibri"/>
                <a:cs typeface="Calibri"/>
              </a:rPr>
              <a:t>1410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975353" y="3238627"/>
            <a:ext cx="3365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20" dirty="0">
                <a:solidFill>
                  <a:srgbClr val="404040"/>
                </a:solidFill>
                <a:latin typeface="Calibri"/>
                <a:cs typeface="Calibri"/>
              </a:rPr>
              <a:t>1169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492244" y="3721100"/>
            <a:ext cx="25907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25" dirty="0">
                <a:solidFill>
                  <a:srgbClr val="404040"/>
                </a:solidFill>
                <a:latin typeface="Calibri"/>
                <a:cs typeface="Calibri"/>
              </a:rPr>
              <a:t>522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970779" y="3776548"/>
            <a:ext cx="259079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25" dirty="0">
                <a:solidFill>
                  <a:srgbClr val="404040"/>
                </a:solidFill>
                <a:latin typeface="Calibri"/>
                <a:cs typeface="Calibri"/>
              </a:rPr>
              <a:t>447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449570" y="3442842"/>
            <a:ext cx="25907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25" dirty="0">
                <a:solidFill>
                  <a:srgbClr val="404040"/>
                </a:solidFill>
                <a:latin typeface="Calibri"/>
                <a:cs typeface="Calibri"/>
              </a:rPr>
              <a:t>895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218432" y="3561333"/>
            <a:ext cx="22434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280035" algn="r">
              <a:lnSpc>
                <a:spcPct val="100000"/>
              </a:lnSpc>
              <a:spcBef>
                <a:spcPts val="100"/>
              </a:spcBef>
            </a:pPr>
            <a:r>
              <a:rPr sz="1200" b="1" spc="-25" dirty="0">
                <a:solidFill>
                  <a:srgbClr val="404040"/>
                </a:solidFill>
                <a:latin typeface="Calibri"/>
                <a:cs typeface="Calibri"/>
              </a:rPr>
              <a:t>736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368541" y="3342259"/>
            <a:ext cx="3365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20" dirty="0">
                <a:solidFill>
                  <a:srgbClr val="404040"/>
                </a:solidFill>
                <a:latin typeface="Calibri"/>
                <a:cs typeface="Calibri"/>
              </a:rPr>
              <a:t>1030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611111" y="3576320"/>
            <a:ext cx="8077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200" b="1" spc="-25" dirty="0">
                <a:solidFill>
                  <a:srgbClr val="404040"/>
                </a:solidFill>
                <a:latin typeface="Calibri"/>
                <a:cs typeface="Calibri"/>
              </a:rPr>
              <a:t>716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325994" y="3174619"/>
            <a:ext cx="3365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20" dirty="0">
                <a:solidFill>
                  <a:srgbClr val="404040"/>
                </a:solidFill>
                <a:latin typeface="Calibri"/>
                <a:cs typeface="Calibri"/>
              </a:rPr>
              <a:t>1255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842884" y="3525773"/>
            <a:ext cx="25907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25" dirty="0">
                <a:solidFill>
                  <a:srgbClr val="404040"/>
                </a:solidFill>
                <a:latin typeface="Calibri"/>
                <a:cs typeface="Calibri"/>
              </a:rPr>
              <a:t>784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8321420" y="3662933"/>
            <a:ext cx="25907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25" dirty="0">
                <a:solidFill>
                  <a:srgbClr val="404040"/>
                </a:solidFill>
                <a:latin typeface="Calibri"/>
                <a:cs typeface="Calibri"/>
              </a:rPr>
              <a:t>600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8799956" y="3719906"/>
            <a:ext cx="25971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25" dirty="0">
                <a:solidFill>
                  <a:srgbClr val="404040"/>
                </a:solidFill>
                <a:latin typeface="Calibri"/>
                <a:cs typeface="Calibri"/>
              </a:rPr>
              <a:t>523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9240773" y="3122167"/>
            <a:ext cx="3365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20" dirty="0">
                <a:solidFill>
                  <a:srgbClr val="404040"/>
                </a:solidFill>
                <a:latin typeface="Calibri"/>
                <a:cs typeface="Calibri"/>
              </a:rPr>
              <a:t>1325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9757409" y="3455034"/>
            <a:ext cx="25907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25" dirty="0">
                <a:solidFill>
                  <a:srgbClr val="404040"/>
                </a:solidFill>
                <a:latin typeface="Calibri"/>
                <a:cs typeface="Calibri"/>
              </a:rPr>
              <a:t>879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0198100" y="3120339"/>
            <a:ext cx="33655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20" dirty="0">
                <a:solidFill>
                  <a:srgbClr val="404040"/>
                </a:solidFill>
                <a:latin typeface="Calibri"/>
                <a:cs typeface="Calibri"/>
              </a:rPr>
              <a:t>1327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019441" y="1659458"/>
            <a:ext cx="10554970" cy="532130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R="386080" algn="ctr">
              <a:lnSpc>
                <a:spcPct val="100000"/>
              </a:lnSpc>
              <a:spcBef>
                <a:spcPts val="535"/>
              </a:spcBef>
            </a:pPr>
            <a:r>
              <a:rPr sz="1450" b="1" dirty="0">
                <a:solidFill>
                  <a:srgbClr val="585858"/>
                </a:solidFill>
                <a:latin typeface="Calibri"/>
                <a:cs typeface="Calibri"/>
              </a:rPr>
              <a:t>No.</a:t>
            </a:r>
            <a:r>
              <a:rPr sz="1450" b="1" spc="-3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450" b="1" dirty="0">
                <a:solidFill>
                  <a:srgbClr val="585858"/>
                </a:solidFill>
                <a:latin typeface="Calibri"/>
                <a:cs typeface="Calibri"/>
              </a:rPr>
              <a:t>of</a:t>
            </a:r>
            <a:r>
              <a:rPr sz="1450" b="1" spc="-3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450" b="1" spc="-10" dirty="0">
                <a:solidFill>
                  <a:srgbClr val="585858"/>
                </a:solidFill>
                <a:latin typeface="Calibri"/>
                <a:cs typeface="Calibri"/>
              </a:rPr>
              <a:t>Certificates</a:t>
            </a:r>
            <a:r>
              <a:rPr sz="1450" b="1" spc="-2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450" b="1" spc="-10" dirty="0">
                <a:solidFill>
                  <a:srgbClr val="585858"/>
                </a:solidFill>
                <a:latin typeface="Calibri"/>
                <a:cs typeface="Calibri"/>
              </a:rPr>
              <a:t>issued</a:t>
            </a:r>
            <a:endParaRPr sz="14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70"/>
              </a:spcBef>
              <a:tabLst>
                <a:tab pos="9669780" algn="l"/>
                <a:tab pos="10541635" algn="l"/>
              </a:tabLst>
            </a:pPr>
            <a:r>
              <a:rPr sz="1200" b="1" u="sng" dirty="0">
                <a:solidFill>
                  <a:srgbClr val="404040"/>
                </a:solidFill>
                <a:uFill>
                  <a:solidFill>
                    <a:srgbClr val="D9D9D9"/>
                  </a:solidFill>
                </a:uFill>
                <a:latin typeface="Calibri"/>
                <a:cs typeface="Calibri"/>
              </a:rPr>
              <a:t>	</a:t>
            </a:r>
            <a:r>
              <a:rPr sz="1200" b="1" u="sng" spc="-20" dirty="0">
                <a:solidFill>
                  <a:srgbClr val="404040"/>
                </a:solidFill>
                <a:uFill>
                  <a:solidFill>
                    <a:srgbClr val="D9D9D9"/>
                  </a:solidFill>
                </a:uFill>
                <a:latin typeface="Calibri"/>
                <a:cs typeface="Calibri"/>
              </a:rPr>
              <a:t>2853</a:t>
            </a:r>
            <a:r>
              <a:rPr sz="1200" b="1" u="sng" dirty="0">
                <a:solidFill>
                  <a:srgbClr val="404040"/>
                </a:solidFill>
                <a:uFill>
                  <a:solidFill>
                    <a:srgbClr val="D9D9D9"/>
                  </a:solidFill>
                </a:uFill>
                <a:latin typeface="Calibri"/>
                <a:cs typeface="Calibri"/>
              </a:rPr>
              <a:t>	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1155171" y="3188589"/>
            <a:ext cx="3378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20" dirty="0">
                <a:solidFill>
                  <a:srgbClr val="404040"/>
                </a:solidFill>
                <a:latin typeface="Calibri"/>
                <a:cs typeface="Calibri"/>
              </a:rPr>
              <a:t>1236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800811" y="4093845"/>
            <a:ext cx="561340" cy="3670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3065">
              <a:lnSpc>
                <a:spcPts val="1345"/>
              </a:lnSpc>
              <a:spcBef>
                <a:spcPts val="100"/>
              </a:spcBef>
            </a:pPr>
            <a:r>
              <a:rPr sz="1200" b="1" spc="-25" dirty="0">
                <a:solidFill>
                  <a:srgbClr val="404040"/>
                </a:solidFill>
                <a:latin typeface="Calibri"/>
                <a:cs typeface="Calibri"/>
              </a:rPr>
              <a:t>22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ts val="1345"/>
              </a:lnSpc>
            </a:pPr>
            <a:r>
              <a:rPr sz="1200" spc="-50" dirty="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646582" y="3879342"/>
            <a:ext cx="2571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585858"/>
                </a:solidFill>
                <a:latin typeface="Calibri"/>
                <a:cs typeface="Calibri"/>
              </a:rPr>
              <a:t>500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569163" y="3506470"/>
            <a:ext cx="3340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solidFill>
                  <a:srgbClr val="585858"/>
                </a:solidFill>
                <a:latin typeface="Calibri"/>
                <a:cs typeface="Calibri"/>
              </a:rPr>
              <a:t>1000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569163" y="3133471"/>
            <a:ext cx="3340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solidFill>
                  <a:srgbClr val="585858"/>
                </a:solidFill>
                <a:latin typeface="Calibri"/>
                <a:cs typeface="Calibri"/>
              </a:rPr>
              <a:t>1500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569163" y="2387853"/>
            <a:ext cx="334010" cy="5816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solidFill>
                  <a:srgbClr val="585858"/>
                </a:solidFill>
                <a:latin typeface="Calibri"/>
                <a:cs typeface="Calibri"/>
              </a:rPr>
              <a:t>2500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200" spc="-20" dirty="0">
                <a:solidFill>
                  <a:srgbClr val="585858"/>
                </a:solidFill>
                <a:latin typeface="Calibri"/>
                <a:cs typeface="Calibri"/>
              </a:rPr>
              <a:t>2000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569163" y="2014550"/>
            <a:ext cx="33464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solidFill>
                  <a:srgbClr val="585858"/>
                </a:solidFill>
                <a:latin typeface="Calibri"/>
                <a:cs typeface="Calibri"/>
              </a:rPr>
              <a:t>3000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1033589" y="4515992"/>
            <a:ext cx="263525" cy="267970"/>
          </a:xfrm>
          <a:custGeom>
            <a:avLst/>
            <a:gdLst/>
            <a:ahLst/>
            <a:cxnLst/>
            <a:rect l="l" t="t" r="r" b="b"/>
            <a:pathLst>
              <a:path w="263525" h="267970">
                <a:moveTo>
                  <a:pt x="61950" y="191769"/>
                </a:moveTo>
                <a:lnTo>
                  <a:pt x="33540" y="191769"/>
                </a:lnTo>
                <a:lnTo>
                  <a:pt x="34937" y="193039"/>
                </a:lnTo>
                <a:lnTo>
                  <a:pt x="36347" y="193039"/>
                </a:lnTo>
                <a:lnTo>
                  <a:pt x="37630" y="194309"/>
                </a:lnTo>
                <a:lnTo>
                  <a:pt x="41224" y="198119"/>
                </a:lnTo>
                <a:lnTo>
                  <a:pt x="42329" y="200659"/>
                </a:lnTo>
                <a:lnTo>
                  <a:pt x="43434" y="201929"/>
                </a:lnTo>
                <a:lnTo>
                  <a:pt x="44424" y="204469"/>
                </a:lnTo>
                <a:lnTo>
                  <a:pt x="45275" y="205739"/>
                </a:lnTo>
                <a:lnTo>
                  <a:pt x="46139" y="209549"/>
                </a:lnTo>
                <a:lnTo>
                  <a:pt x="48463" y="227329"/>
                </a:lnTo>
                <a:lnTo>
                  <a:pt x="49301" y="251459"/>
                </a:lnTo>
                <a:lnTo>
                  <a:pt x="49339" y="253999"/>
                </a:lnTo>
                <a:lnTo>
                  <a:pt x="49441" y="255269"/>
                </a:lnTo>
                <a:lnTo>
                  <a:pt x="49796" y="256539"/>
                </a:lnTo>
                <a:lnTo>
                  <a:pt x="50076" y="257809"/>
                </a:lnTo>
                <a:lnTo>
                  <a:pt x="50812" y="260349"/>
                </a:lnTo>
                <a:lnTo>
                  <a:pt x="51346" y="260349"/>
                </a:lnTo>
                <a:lnTo>
                  <a:pt x="53720" y="264159"/>
                </a:lnTo>
                <a:lnTo>
                  <a:pt x="54889" y="264159"/>
                </a:lnTo>
                <a:lnTo>
                  <a:pt x="57188" y="266699"/>
                </a:lnTo>
                <a:lnTo>
                  <a:pt x="58115" y="267969"/>
                </a:lnTo>
                <a:lnTo>
                  <a:pt x="63525" y="267969"/>
                </a:lnTo>
                <a:lnTo>
                  <a:pt x="64261" y="266699"/>
                </a:lnTo>
                <a:lnTo>
                  <a:pt x="88734" y="242569"/>
                </a:lnTo>
                <a:lnTo>
                  <a:pt x="65938" y="242569"/>
                </a:lnTo>
                <a:lnTo>
                  <a:pt x="65722" y="227329"/>
                </a:lnTo>
                <a:lnTo>
                  <a:pt x="65648" y="215899"/>
                </a:lnTo>
                <a:lnTo>
                  <a:pt x="65592" y="214629"/>
                </a:lnTo>
                <a:lnTo>
                  <a:pt x="65481" y="212089"/>
                </a:lnTo>
                <a:lnTo>
                  <a:pt x="64325" y="200659"/>
                </a:lnTo>
                <a:lnTo>
                  <a:pt x="63474" y="196849"/>
                </a:lnTo>
                <a:lnTo>
                  <a:pt x="61950" y="191769"/>
                </a:lnTo>
                <a:close/>
              </a:path>
              <a:path w="263525" h="267970">
                <a:moveTo>
                  <a:pt x="97180" y="215899"/>
                </a:moveTo>
                <a:lnTo>
                  <a:pt x="92773" y="215899"/>
                </a:lnTo>
                <a:lnTo>
                  <a:pt x="65938" y="242569"/>
                </a:lnTo>
                <a:lnTo>
                  <a:pt x="88734" y="242569"/>
                </a:lnTo>
                <a:lnTo>
                  <a:pt x="104190" y="227329"/>
                </a:lnTo>
                <a:lnTo>
                  <a:pt x="104533" y="226059"/>
                </a:lnTo>
                <a:lnTo>
                  <a:pt x="104762" y="226059"/>
                </a:lnTo>
                <a:lnTo>
                  <a:pt x="104838" y="224789"/>
                </a:lnTo>
                <a:lnTo>
                  <a:pt x="104279" y="223519"/>
                </a:lnTo>
                <a:lnTo>
                  <a:pt x="103822" y="222249"/>
                </a:lnTo>
                <a:lnTo>
                  <a:pt x="101726" y="219709"/>
                </a:lnTo>
                <a:lnTo>
                  <a:pt x="100710" y="219709"/>
                </a:lnTo>
                <a:lnTo>
                  <a:pt x="99733" y="218439"/>
                </a:lnTo>
                <a:lnTo>
                  <a:pt x="98831" y="217169"/>
                </a:lnTo>
                <a:lnTo>
                  <a:pt x="98005" y="217169"/>
                </a:lnTo>
                <a:lnTo>
                  <a:pt x="97180" y="215899"/>
                </a:lnTo>
                <a:close/>
              </a:path>
              <a:path w="263525" h="267970">
                <a:moveTo>
                  <a:pt x="40728" y="168909"/>
                </a:moveTo>
                <a:lnTo>
                  <a:pt x="30822" y="168909"/>
                </a:lnTo>
                <a:lnTo>
                  <a:pt x="27381" y="170179"/>
                </a:lnTo>
                <a:lnTo>
                  <a:pt x="20294" y="172719"/>
                </a:lnTo>
                <a:lnTo>
                  <a:pt x="3238" y="194309"/>
                </a:lnTo>
                <a:lnTo>
                  <a:pt x="2133" y="195579"/>
                </a:lnTo>
                <a:lnTo>
                  <a:pt x="1320" y="198119"/>
                </a:lnTo>
                <a:lnTo>
                  <a:pt x="266" y="201929"/>
                </a:lnTo>
                <a:lnTo>
                  <a:pt x="0" y="203199"/>
                </a:lnTo>
                <a:lnTo>
                  <a:pt x="12" y="205739"/>
                </a:lnTo>
                <a:lnTo>
                  <a:pt x="253" y="207009"/>
                </a:lnTo>
                <a:lnTo>
                  <a:pt x="469" y="207009"/>
                </a:lnTo>
                <a:lnTo>
                  <a:pt x="1066" y="208279"/>
                </a:lnTo>
                <a:lnTo>
                  <a:pt x="2438" y="209549"/>
                </a:lnTo>
                <a:lnTo>
                  <a:pt x="3898" y="210819"/>
                </a:lnTo>
                <a:lnTo>
                  <a:pt x="5092" y="212089"/>
                </a:lnTo>
                <a:lnTo>
                  <a:pt x="7962" y="214629"/>
                </a:lnTo>
                <a:lnTo>
                  <a:pt x="8737" y="215899"/>
                </a:lnTo>
                <a:lnTo>
                  <a:pt x="12560" y="215899"/>
                </a:lnTo>
                <a:lnTo>
                  <a:pt x="12915" y="214629"/>
                </a:lnTo>
                <a:lnTo>
                  <a:pt x="13449" y="212089"/>
                </a:lnTo>
                <a:lnTo>
                  <a:pt x="13855" y="209549"/>
                </a:lnTo>
                <a:lnTo>
                  <a:pt x="14985" y="205739"/>
                </a:lnTo>
                <a:lnTo>
                  <a:pt x="15798" y="204469"/>
                </a:lnTo>
                <a:lnTo>
                  <a:pt x="16865" y="201929"/>
                </a:lnTo>
                <a:lnTo>
                  <a:pt x="17932" y="200659"/>
                </a:lnTo>
                <a:lnTo>
                  <a:pt x="19507" y="198119"/>
                </a:lnTo>
                <a:lnTo>
                  <a:pt x="21577" y="195579"/>
                </a:lnTo>
                <a:lnTo>
                  <a:pt x="24549" y="193039"/>
                </a:lnTo>
                <a:lnTo>
                  <a:pt x="27597" y="191769"/>
                </a:lnTo>
                <a:lnTo>
                  <a:pt x="61950" y="191769"/>
                </a:lnTo>
                <a:lnTo>
                  <a:pt x="61188" y="189229"/>
                </a:lnTo>
                <a:lnTo>
                  <a:pt x="59766" y="185419"/>
                </a:lnTo>
                <a:lnTo>
                  <a:pt x="56324" y="180339"/>
                </a:lnTo>
                <a:lnTo>
                  <a:pt x="54356" y="177799"/>
                </a:lnTo>
                <a:lnTo>
                  <a:pt x="52146" y="176529"/>
                </a:lnTo>
                <a:lnTo>
                  <a:pt x="49618" y="173989"/>
                </a:lnTo>
                <a:lnTo>
                  <a:pt x="46837" y="171449"/>
                </a:lnTo>
                <a:lnTo>
                  <a:pt x="40728" y="168909"/>
                </a:lnTo>
                <a:close/>
              </a:path>
              <a:path w="263525" h="267970">
                <a:moveTo>
                  <a:pt x="93090" y="111759"/>
                </a:moveTo>
                <a:lnTo>
                  <a:pt x="88353" y="111759"/>
                </a:lnTo>
                <a:lnTo>
                  <a:pt x="83692" y="114299"/>
                </a:lnTo>
                <a:lnTo>
                  <a:pt x="79032" y="115569"/>
                </a:lnTo>
                <a:lnTo>
                  <a:pt x="58826" y="147319"/>
                </a:lnTo>
                <a:lnTo>
                  <a:pt x="61036" y="157479"/>
                </a:lnTo>
                <a:lnTo>
                  <a:pt x="63347" y="162559"/>
                </a:lnTo>
                <a:lnTo>
                  <a:pt x="70357" y="172719"/>
                </a:lnTo>
                <a:lnTo>
                  <a:pt x="74815" y="177799"/>
                </a:lnTo>
                <a:lnTo>
                  <a:pt x="80213" y="182879"/>
                </a:lnTo>
                <a:lnTo>
                  <a:pt x="85686" y="189229"/>
                </a:lnTo>
                <a:lnTo>
                  <a:pt x="90957" y="193039"/>
                </a:lnTo>
                <a:lnTo>
                  <a:pt x="101053" y="200659"/>
                </a:lnTo>
                <a:lnTo>
                  <a:pt x="105981" y="203199"/>
                </a:lnTo>
                <a:lnTo>
                  <a:pt x="115557" y="205739"/>
                </a:lnTo>
                <a:lnTo>
                  <a:pt x="120268" y="205739"/>
                </a:lnTo>
                <a:lnTo>
                  <a:pt x="124917" y="204469"/>
                </a:lnTo>
                <a:lnTo>
                  <a:pt x="134226" y="199389"/>
                </a:lnTo>
                <a:lnTo>
                  <a:pt x="138887" y="194309"/>
                </a:lnTo>
                <a:lnTo>
                  <a:pt x="143484" y="190499"/>
                </a:lnTo>
                <a:lnTo>
                  <a:pt x="145780" y="186689"/>
                </a:lnTo>
                <a:lnTo>
                  <a:pt x="118173" y="186689"/>
                </a:lnTo>
                <a:lnTo>
                  <a:pt x="115468" y="185419"/>
                </a:lnTo>
                <a:lnTo>
                  <a:pt x="112775" y="185419"/>
                </a:lnTo>
                <a:lnTo>
                  <a:pt x="109639" y="182879"/>
                </a:lnTo>
                <a:lnTo>
                  <a:pt x="102527" y="177799"/>
                </a:lnTo>
                <a:lnTo>
                  <a:pt x="98323" y="173989"/>
                </a:lnTo>
                <a:lnTo>
                  <a:pt x="89509" y="165099"/>
                </a:lnTo>
                <a:lnTo>
                  <a:pt x="86194" y="161289"/>
                </a:lnTo>
                <a:lnTo>
                  <a:pt x="83540" y="157479"/>
                </a:lnTo>
                <a:lnTo>
                  <a:pt x="80873" y="154939"/>
                </a:lnTo>
                <a:lnTo>
                  <a:pt x="78930" y="151129"/>
                </a:lnTo>
                <a:lnTo>
                  <a:pt x="76504" y="146049"/>
                </a:lnTo>
                <a:lnTo>
                  <a:pt x="76085" y="143509"/>
                </a:lnTo>
                <a:lnTo>
                  <a:pt x="76784" y="138429"/>
                </a:lnTo>
                <a:lnTo>
                  <a:pt x="77990" y="135889"/>
                </a:lnTo>
                <a:lnTo>
                  <a:pt x="80060" y="134619"/>
                </a:lnTo>
                <a:lnTo>
                  <a:pt x="81254" y="133349"/>
                </a:lnTo>
                <a:lnTo>
                  <a:pt x="82499" y="132079"/>
                </a:lnTo>
                <a:lnTo>
                  <a:pt x="83794" y="132079"/>
                </a:lnTo>
                <a:lnTo>
                  <a:pt x="85089" y="130809"/>
                </a:lnTo>
                <a:lnTo>
                  <a:pt x="125087" y="130809"/>
                </a:lnTo>
                <a:lnTo>
                  <a:pt x="122897" y="128269"/>
                </a:lnTo>
                <a:lnTo>
                  <a:pt x="117640" y="124459"/>
                </a:lnTo>
                <a:lnTo>
                  <a:pt x="107568" y="116839"/>
                </a:lnTo>
                <a:lnTo>
                  <a:pt x="102666" y="114299"/>
                </a:lnTo>
                <a:lnTo>
                  <a:pt x="93090" y="111759"/>
                </a:lnTo>
                <a:close/>
              </a:path>
              <a:path w="263525" h="267970">
                <a:moveTo>
                  <a:pt x="125087" y="130809"/>
                </a:moveTo>
                <a:lnTo>
                  <a:pt x="91224" y="130809"/>
                </a:lnTo>
                <a:lnTo>
                  <a:pt x="94843" y="132079"/>
                </a:lnTo>
                <a:lnTo>
                  <a:pt x="96837" y="133349"/>
                </a:lnTo>
                <a:lnTo>
                  <a:pt x="101218" y="135889"/>
                </a:lnTo>
                <a:lnTo>
                  <a:pt x="103644" y="138429"/>
                </a:lnTo>
                <a:lnTo>
                  <a:pt x="108940" y="142239"/>
                </a:lnTo>
                <a:lnTo>
                  <a:pt x="111874" y="146049"/>
                </a:lnTo>
                <a:lnTo>
                  <a:pt x="115100" y="148589"/>
                </a:lnTo>
                <a:lnTo>
                  <a:pt x="117767" y="151129"/>
                </a:lnTo>
                <a:lnTo>
                  <a:pt x="120141" y="153669"/>
                </a:lnTo>
                <a:lnTo>
                  <a:pt x="124320" y="158749"/>
                </a:lnTo>
                <a:lnTo>
                  <a:pt x="126072" y="161289"/>
                </a:lnTo>
                <a:lnTo>
                  <a:pt x="127495" y="162559"/>
                </a:lnTo>
                <a:lnTo>
                  <a:pt x="128917" y="165099"/>
                </a:lnTo>
                <a:lnTo>
                  <a:pt x="130035" y="166369"/>
                </a:lnTo>
                <a:lnTo>
                  <a:pt x="131648" y="171449"/>
                </a:lnTo>
                <a:lnTo>
                  <a:pt x="132092" y="172719"/>
                </a:lnTo>
                <a:lnTo>
                  <a:pt x="132181" y="173989"/>
                </a:lnTo>
                <a:lnTo>
                  <a:pt x="132270" y="175259"/>
                </a:lnTo>
                <a:lnTo>
                  <a:pt x="132003" y="177799"/>
                </a:lnTo>
                <a:lnTo>
                  <a:pt x="130771" y="180339"/>
                </a:lnTo>
                <a:lnTo>
                  <a:pt x="129781" y="181609"/>
                </a:lnTo>
                <a:lnTo>
                  <a:pt x="128422" y="182879"/>
                </a:lnTo>
                <a:lnTo>
                  <a:pt x="126593" y="185419"/>
                </a:lnTo>
                <a:lnTo>
                  <a:pt x="124650" y="186689"/>
                </a:lnTo>
                <a:lnTo>
                  <a:pt x="145780" y="186689"/>
                </a:lnTo>
                <a:lnTo>
                  <a:pt x="146545" y="185419"/>
                </a:lnTo>
                <a:lnTo>
                  <a:pt x="149593" y="175259"/>
                </a:lnTo>
                <a:lnTo>
                  <a:pt x="149665" y="173989"/>
                </a:lnTo>
                <a:lnTo>
                  <a:pt x="149737" y="172719"/>
                </a:lnTo>
                <a:lnTo>
                  <a:pt x="149809" y="171449"/>
                </a:lnTo>
                <a:lnTo>
                  <a:pt x="128371" y="134619"/>
                </a:lnTo>
                <a:lnTo>
                  <a:pt x="125087" y="130809"/>
                </a:lnTo>
                <a:close/>
              </a:path>
              <a:path w="263525" h="267970">
                <a:moveTo>
                  <a:pt x="146964" y="58419"/>
                </a:moveTo>
                <a:lnTo>
                  <a:pt x="142239" y="58419"/>
                </a:lnTo>
                <a:lnTo>
                  <a:pt x="132905" y="60959"/>
                </a:lnTo>
                <a:lnTo>
                  <a:pt x="128244" y="64769"/>
                </a:lnTo>
                <a:lnTo>
                  <a:pt x="119011" y="73659"/>
                </a:lnTo>
                <a:lnTo>
                  <a:pt x="115976" y="78739"/>
                </a:lnTo>
                <a:lnTo>
                  <a:pt x="114452" y="83819"/>
                </a:lnTo>
                <a:lnTo>
                  <a:pt x="112915" y="87629"/>
                </a:lnTo>
                <a:lnTo>
                  <a:pt x="112814" y="90169"/>
                </a:lnTo>
                <a:lnTo>
                  <a:pt x="112712" y="92709"/>
                </a:lnTo>
                <a:lnTo>
                  <a:pt x="114922" y="102869"/>
                </a:lnTo>
                <a:lnTo>
                  <a:pt x="139572" y="134619"/>
                </a:lnTo>
                <a:lnTo>
                  <a:pt x="144830" y="139699"/>
                </a:lnTo>
                <a:lnTo>
                  <a:pt x="154939" y="147319"/>
                </a:lnTo>
                <a:lnTo>
                  <a:pt x="169430" y="151129"/>
                </a:lnTo>
                <a:lnTo>
                  <a:pt x="174155" y="151129"/>
                </a:lnTo>
                <a:lnTo>
                  <a:pt x="199411" y="133349"/>
                </a:lnTo>
                <a:lnTo>
                  <a:pt x="172059" y="133349"/>
                </a:lnTo>
                <a:lnTo>
                  <a:pt x="166649" y="130809"/>
                </a:lnTo>
                <a:lnTo>
                  <a:pt x="163525" y="129539"/>
                </a:lnTo>
                <a:lnTo>
                  <a:pt x="156400" y="123189"/>
                </a:lnTo>
                <a:lnTo>
                  <a:pt x="152196" y="119379"/>
                </a:lnTo>
                <a:lnTo>
                  <a:pt x="143395" y="110489"/>
                </a:lnTo>
                <a:lnTo>
                  <a:pt x="140081" y="107949"/>
                </a:lnTo>
                <a:lnTo>
                  <a:pt x="134747" y="100329"/>
                </a:lnTo>
                <a:lnTo>
                  <a:pt x="132816" y="97789"/>
                </a:lnTo>
                <a:lnTo>
                  <a:pt x="130390" y="91439"/>
                </a:lnTo>
                <a:lnTo>
                  <a:pt x="135140" y="78739"/>
                </a:lnTo>
                <a:lnTo>
                  <a:pt x="136385" y="78739"/>
                </a:lnTo>
                <a:lnTo>
                  <a:pt x="137680" y="77469"/>
                </a:lnTo>
                <a:lnTo>
                  <a:pt x="140385" y="77469"/>
                </a:lnTo>
                <a:lnTo>
                  <a:pt x="143446" y="76199"/>
                </a:lnTo>
                <a:lnTo>
                  <a:pt x="178139" y="76199"/>
                </a:lnTo>
                <a:lnTo>
                  <a:pt x="176771" y="74929"/>
                </a:lnTo>
                <a:lnTo>
                  <a:pt x="171526" y="69849"/>
                </a:lnTo>
                <a:lnTo>
                  <a:pt x="166484" y="66039"/>
                </a:lnTo>
                <a:lnTo>
                  <a:pt x="161455" y="63499"/>
                </a:lnTo>
                <a:lnTo>
                  <a:pt x="156540" y="60959"/>
                </a:lnTo>
                <a:lnTo>
                  <a:pt x="146964" y="58419"/>
                </a:lnTo>
                <a:close/>
              </a:path>
              <a:path w="263525" h="267970">
                <a:moveTo>
                  <a:pt x="178139" y="76199"/>
                </a:moveTo>
                <a:lnTo>
                  <a:pt x="143446" y="76199"/>
                </a:lnTo>
                <a:lnTo>
                  <a:pt x="145110" y="77469"/>
                </a:lnTo>
                <a:lnTo>
                  <a:pt x="146913" y="77469"/>
                </a:lnTo>
                <a:lnTo>
                  <a:pt x="148716" y="78739"/>
                </a:lnTo>
                <a:lnTo>
                  <a:pt x="150723" y="80009"/>
                </a:lnTo>
                <a:lnTo>
                  <a:pt x="155105" y="82549"/>
                </a:lnTo>
                <a:lnTo>
                  <a:pt x="157530" y="83819"/>
                </a:lnTo>
                <a:lnTo>
                  <a:pt x="162826" y="88899"/>
                </a:lnTo>
                <a:lnTo>
                  <a:pt x="165760" y="91439"/>
                </a:lnTo>
                <a:lnTo>
                  <a:pt x="168986" y="95249"/>
                </a:lnTo>
                <a:lnTo>
                  <a:pt x="171653" y="97789"/>
                </a:lnTo>
                <a:lnTo>
                  <a:pt x="174028" y="100329"/>
                </a:lnTo>
                <a:lnTo>
                  <a:pt x="178206" y="104139"/>
                </a:lnTo>
                <a:lnTo>
                  <a:pt x="179959" y="106679"/>
                </a:lnTo>
                <a:lnTo>
                  <a:pt x="182803" y="111759"/>
                </a:lnTo>
                <a:lnTo>
                  <a:pt x="183908" y="113029"/>
                </a:lnTo>
                <a:lnTo>
                  <a:pt x="184721" y="115569"/>
                </a:lnTo>
                <a:lnTo>
                  <a:pt x="185521" y="116839"/>
                </a:lnTo>
                <a:lnTo>
                  <a:pt x="185978" y="118109"/>
                </a:lnTo>
                <a:lnTo>
                  <a:pt x="186023" y="119379"/>
                </a:lnTo>
                <a:lnTo>
                  <a:pt x="186143" y="121919"/>
                </a:lnTo>
                <a:lnTo>
                  <a:pt x="185889" y="123189"/>
                </a:lnTo>
                <a:lnTo>
                  <a:pt x="185267" y="124459"/>
                </a:lnTo>
                <a:lnTo>
                  <a:pt x="184657" y="126999"/>
                </a:lnTo>
                <a:lnTo>
                  <a:pt x="176479" y="133349"/>
                </a:lnTo>
                <a:lnTo>
                  <a:pt x="199411" y="133349"/>
                </a:lnTo>
                <a:lnTo>
                  <a:pt x="200431" y="132079"/>
                </a:lnTo>
                <a:lnTo>
                  <a:pt x="203479" y="121919"/>
                </a:lnTo>
                <a:lnTo>
                  <a:pt x="203587" y="119379"/>
                </a:lnTo>
                <a:lnTo>
                  <a:pt x="203695" y="116839"/>
                </a:lnTo>
                <a:lnTo>
                  <a:pt x="201485" y="106679"/>
                </a:lnTo>
                <a:lnTo>
                  <a:pt x="199174" y="101599"/>
                </a:lnTo>
                <a:lnTo>
                  <a:pt x="192150" y="91439"/>
                </a:lnTo>
                <a:lnTo>
                  <a:pt x="187680" y="86359"/>
                </a:lnTo>
                <a:lnTo>
                  <a:pt x="182244" y="80009"/>
                </a:lnTo>
                <a:lnTo>
                  <a:pt x="178139" y="76199"/>
                </a:lnTo>
                <a:close/>
              </a:path>
              <a:path w="263525" h="267970">
                <a:moveTo>
                  <a:pt x="209689" y="92709"/>
                </a:moveTo>
                <a:lnTo>
                  <a:pt x="205841" y="92709"/>
                </a:lnTo>
                <a:lnTo>
                  <a:pt x="206667" y="93979"/>
                </a:lnTo>
                <a:lnTo>
                  <a:pt x="208673" y="93979"/>
                </a:lnTo>
                <a:lnTo>
                  <a:pt x="209689" y="92709"/>
                </a:lnTo>
                <a:close/>
              </a:path>
              <a:path w="263525" h="267970">
                <a:moveTo>
                  <a:pt x="197624" y="0"/>
                </a:moveTo>
                <a:lnTo>
                  <a:pt x="195846" y="0"/>
                </a:lnTo>
                <a:lnTo>
                  <a:pt x="195059" y="1269"/>
                </a:lnTo>
                <a:lnTo>
                  <a:pt x="194106" y="1269"/>
                </a:lnTo>
                <a:lnTo>
                  <a:pt x="192011" y="2539"/>
                </a:lnTo>
                <a:lnTo>
                  <a:pt x="189318" y="5079"/>
                </a:lnTo>
                <a:lnTo>
                  <a:pt x="187744" y="6349"/>
                </a:lnTo>
                <a:lnTo>
                  <a:pt x="184302" y="10159"/>
                </a:lnTo>
                <a:lnTo>
                  <a:pt x="182943" y="11429"/>
                </a:lnTo>
                <a:lnTo>
                  <a:pt x="180759" y="13969"/>
                </a:lnTo>
                <a:lnTo>
                  <a:pt x="179920" y="15239"/>
                </a:lnTo>
                <a:lnTo>
                  <a:pt x="178727" y="16509"/>
                </a:lnTo>
                <a:lnTo>
                  <a:pt x="177952" y="19049"/>
                </a:lnTo>
                <a:lnTo>
                  <a:pt x="194221" y="78739"/>
                </a:lnTo>
                <a:lnTo>
                  <a:pt x="194538" y="80009"/>
                </a:lnTo>
                <a:lnTo>
                  <a:pt x="194868" y="80009"/>
                </a:lnTo>
                <a:lnTo>
                  <a:pt x="195237" y="81279"/>
                </a:lnTo>
                <a:lnTo>
                  <a:pt x="196062" y="82549"/>
                </a:lnTo>
                <a:lnTo>
                  <a:pt x="197815" y="85089"/>
                </a:lnTo>
                <a:lnTo>
                  <a:pt x="198589" y="86359"/>
                </a:lnTo>
                <a:lnTo>
                  <a:pt x="199351" y="86359"/>
                </a:lnTo>
                <a:lnTo>
                  <a:pt x="200304" y="87629"/>
                </a:lnTo>
                <a:lnTo>
                  <a:pt x="202793" y="90169"/>
                </a:lnTo>
                <a:lnTo>
                  <a:pt x="203949" y="91439"/>
                </a:lnTo>
                <a:lnTo>
                  <a:pt x="204901" y="92709"/>
                </a:lnTo>
                <a:lnTo>
                  <a:pt x="210680" y="92709"/>
                </a:lnTo>
                <a:lnTo>
                  <a:pt x="229331" y="73659"/>
                </a:lnTo>
                <a:lnTo>
                  <a:pt x="207632" y="73659"/>
                </a:lnTo>
                <a:lnTo>
                  <a:pt x="194373" y="24129"/>
                </a:lnTo>
                <a:lnTo>
                  <a:pt x="221418" y="24129"/>
                </a:lnTo>
                <a:lnTo>
                  <a:pt x="197624" y="0"/>
                </a:lnTo>
                <a:close/>
              </a:path>
              <a:path w="263525" h="267970">
                <a:moveTo>
                  <a:pt x="262953" y="66039"/>
                </a:moveTo>
                <a:lnTo>
                  <a:pt x="236791" y="66039"/>
                </a:lnTo>
                <a:lnTo>
                  <a:pt x="249364" y="78739"/>
                </a:lnTo>
                <a:lnTo>
                  <a:pt x="252666" y="78739"/>
                </a:lnTo>
                <a:lnTo>
                  <a:pt x="253428" y="77469"/>
                </a:lnTo>
                <a:lnTo>
                  <a:pt x="254444" y="77469"/>
                </a:lnTo>
                <a:lnTo>
                  <a:pt x="256476" y="74929"/>
                </a:lnTo>
                <a:lnTo>
                  <a:pt x="259016" y="72389"/>
                </a:lnTo>
                <a:lnTo>
                  <a:pt x="260159" y="71119"/>
                </a:lnTo>
                <a:lnTo>
                  <a:pt x="260921" y="71119"/>
                </a:lnTo>
                <a:lnTo>
                  <a:pt x="262191" y="68579"/>
                </a:lnTo>
                <a:lnTo>
                  <a:pt x="262572" y="68579"/>
                </a:lnTo>
                <a:lnTo>
                  <a:pt x="262826" y="67309"/>
                </a:lnTo>
                <a:lnTo>
                  <a:pt x="262953" y="67309"/>
                </a:lnTo>
                <a:lnTo>
                  <a:pt x="262953" y="66039"/>
                </a:lnTo>
                <a:close/>
              </a:path>
              <a:path w="263525" h="267970">
                <a:moveTo>
                  <a:pt x="221418" y="24129"/>
                </a:moveTo>
                <a:lnTo>
                  <a:pt x="194373" y="24129"/>
                </a:lnTo>
                <a:lnTo>
                  <a:pt x="225678" y="54609"/>
                </a:lnTo>
                <a:lnTo>
                  <a:pt x="207632" y="73659"/>
                </a:lnTo>
                <a:lnTo>
                  <a:pt x="229331" y="73659"/>
                </a:lnTo>
                <a:lnTo>
                  <a:pt x="236791" y="66039"/>
                </a:lnTo>
                <a:lnTo>
                  <a:pt x="262699" y="66039"/>
                </a:lnTo>
                <a:lnTo>
                  <a:pt x="249999" y="53339"/>
                </a:lnTo>
                <a:lnTo>
                  <a:pt x="256095" y="46989"/>
                </a:lnTo>
                <a:lnTo>
                  <a:pt x="256730" y="45719"/>
                </a:lnTo>
                <a:lnTo>
                  <a:pt x="256222" y="44449"/>
                </a:lnTo>
                <a:lnTo>
                  <a:pt x="255587" y="43179"/>
                </a:lnTo>
                <a:lnTo>
                  <a:pt x="255015" y="41909"/>
                </a:lnTo>
                <a:lnTo>
                  <a:pt x="238950" y="41909"/>
                </a:lnTo>
                <a:lnTo>
                  <a:pt x="221418" y="24129"/>
                </a:lnTo>
                <a:close/>
              </a:path>
              <a:path w="263525" h="267970">
                <a:moveTo>
                  <a:pt x="248983" y="35559"/>
                </a:moveTo>
                <a:lnTo>
                  <a:pt x="245554" y="35559"/>
                </a:lnTo>
                <a:lnTo>
                  <a:pt x="238950" y="41909"/>
                </a:lnTo>
                <a:lnTo>
                  <a:pt x="255015" y="41909"/>
                </a:lnTo>
                <a:lnTo>
                  <a:pt x="254444" y="40639"/>
                </a:lnTo>
                <a:lnTo>
                  <a:pt x="252666" y="39369"/>
                </a:lnTo>
                <a:lnTo>
                  <a:pt x="250634" y="36829"/>
                </a:lnTo>
                <a:lnTo>
                  <a:pt x="248983" y="35559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512188" y="4514722"/>
            <a:ext cx="257810" cy="269240"/>
          </a:xfrm>
          <a:custGeom>
            <a:avLst/>
            <a:gdLst/>
            <a:ahLst/>
            <a:cxnLst/>
            <a:rect l="l" t="t" r="r" b="b"/>
            <a:pathLst>
              <a:path w="257810" h="269239">
                <a:moveTo>
                  <a:pt x="61975" y="193039"/>
                </a:moveTo>
                <a:lnTo>
                  <a:pt x="33528" y="193039"/>
                </a:lnTo>
                <a:lnTo>
                  <a:pt x="34925" y="194309"/>
                </a:lnTo>
                <a:lnTo>
                  <a:pt x="36322" y="194309"/>
                </a:lnTo>
                <a:lnTo>
                  <a:pt x="37592" y="195579"/>
                </a:lnTo>
                <a:lnTo>
                  <a:pt x="40005" y="198119"/>
                </a:lnTo>
                <a:lnTo>
                  <a:pt x="41275" y="199389"/>
                </a:lnTo>
                <a:lnTo>
                  <a:pt x="42291" y="201929"/>
                </a:lnTo>
                <a:lnTo>
                  <a:pt x="43434" y="203200"/>
                </a:lnTo>
                <a:lnTo>
                  <a:pt x="44450" y="205739"/>
                </a:lnTo>
                <a:lnTo>
                  <a:pt x="45339" y="207009"/>
                </a:lnTo>
                <a:lnTo>
                  <a:pt x="46101" y="210819"/>
                </a:lnTo>
                <a:lnTo>
                  <a:pt x="46863" y="213359"/>
                </a:lnTo>
                <a:lnTo>
                  <a:pt x="47498" y="217169"/>
                </a:lnTo>
                <a:lnTo>
                  <a:pt x="48006" y="219709"/>
                </a:lnTo>
                <a:lnTo>
                  <a:pt x="48101" y="220979"/>
                </a:lnTo>
                <a:lnTo>
                  <a:pt x="48196" y="222250"/>
                </a:lnTo>
                <a:lnTo>
                  <a:pt x="48291" y="223519"/>
                </a:lnTo>
                <a:lnTo>
                  <a:pt x="48387" y="224789"/>
                </a:lnTo>
                <a:lnTo>
                  <a:pt x="49403" y="256539"/>
                </a:lnTo>
                <a:lnTo>
                  <a:pt x="49657" y="256539"/>
                </a:lnTo>
                <a:lnTo>
                  <a:pt x="49784" y="257809"/>
                </a:lnTo>
                <a:lnTo>
                  <a:pt x="50038" y="259079"/>
                </a:lnTo>
                <a:lnTo>
                  <a:pt x="50800" y="261619"/>
                </a:lnTo>
                <a:lnTo>
                  <a:pt x="51308" y="261619"/>
                </a:lnTo>
                <a:lnTo>
                  <a:pt x="52832" y="264159"/>
                </a:lnTo>
                <a:lnTo>
                  <a:pt x="53721" y="265429"/>
                </a:lnTo>
                <a:lnTo>
                  <a:pt x="54864" y="265429"/>
                </a:lnTo>
                <a:lnTo>
                  <a:pt x="56134" y="266700"/>
                </a:lnTo>
                <a:lnTo>
                  <a:pt x="58166" y="269239"/>
                </a:lnTo>
                <a:lnTo>
                  <a:pt x="63500" y="269239"/>
                </a:lnTo>
                <a:lnTo>
                  <a:pt x="64262" y="267969"/>
                </a:lnTo>
                <a:lnTo>
                  <a:pt x="88165" y="243839"/>
                </a:lnTo>
                <a:lnTo>
                  <a:pt x="65913" y="243839"/>
                </a:lnTo>
                <a:lnTo>
                  <a:pt x="65786" y="228600"/>
                </a:lnTo>
                <a:lnTo>
                  <a:pt x="65684" y="217169"/>
                </a:lnTo>
                <a:lnTo>
                  <a:pt x="65633" y="215900"/>
                </a:lnTo>
                <a:lnTo>
                  <a:pt x="65532" y="213359"/>
                </a:lnTo>
                <a:lnTo>
                  <a:pt x="64897" y="208279"/>
                </a:lnTo>
                <a:lnTo>
                  <a:pt x="64795" y="207009"/>
                </a:lnTo>
                <a:lnTo>
                  <a:pt x="64693" y="205739"/>
                </a:lnTo>
                <a:lnTo>
                  <a:pt x="64592" y="204469"/>
                </a:lnTo>
                <a:lnTo>
                  <a:pt x="64490" y="203200"/>
                </a:lnTo>
                <a:lnTo>
                  <a:pt x="64389" y="201929"/>
                </a:lnTo>
                <a:lnTo>
                  <a:pt x="63500" y="198119"/>
                </a:lnTo>
                <a:lnTo>
                  <a:pt x="61975" y="193039"/>
                </a:lnTo>
                <a:close/>
              </a:path>
              <a:path w="257810" h="269239">
                <a:moveTo>
                  <a:pt x="97155" y="217169"/>
                </a:moveTo>
                <a:lnTo>
                  <a:pt x="93091" y="217169"/>
                </a:lnTo>
                <a:lnTo>
                  <a:pt x="65913" y="243839"/>
                </a:lnTo>
                <a:lnTo>
                  <a:pt x="88165" y="243839"/>
                </a:lnTo>
                <a:lnTo>
                  <a:pt x="104521" y="227329"/>
                </a:lnTo>
                <a:lnTo>
                  <a:pt x="104902" y="227329"/>
                </a:lnTo>
                <a:lnTo>
                  <a:pt x="104902" y="226059"/>
                </a:lnTo>
                <a:lnTo>
                  <a:pt x="104775" y="226059"/>
                </a:lnTo>
                <a:lnTo>
                  <a:pt x="104267" y="224789"/>
                </a:lnTo>
                <a:lnTo>
                  <a:pt x="103251" y="223519"/>
                </a:lnTo>
                <a:lnTo>
                  <a:pt x="102616" y="222250"/>
                </a:lnTo>
                <a:lnTo>
                  <a:pt x="101727" y="220979"/>
                </a:lnTo>
                <a:lnTo>
                  <a:pt x="100711" y="220979"/>
                </a:lnTo>
                <a:lnTo>
                  <a:pt x="99695" y="219709"/>
                </a:lnTo>
                <a:lnTo>
                  <a:pt x="98806" y="218439"/>
                </a:lnTo>
                <a:lnTo>
                  <a:pt x="98044" y="218439"/>
                </a:lnTo>
                <a:lnTo>
                  <a:pt x="97155" y="217169"/>
                </a:lnTo>
                <a:close/>
              </a:path>
              <a:path w="257810" h="269239">
                <a:moveTo>
                  <a:pt x="40767" y="170179"/>
                </a:moveTo>
                <a:lnTo>
                  <a:pt x="30861" y="170179"/>
                </a:lnTo>
                <a:lnTo>
                  <a:pt x="27432" y="171450"/>
                </a:lnTo>
                <a:lnTo>
                  <a:pt x="20320" y="173989"/>
                </a:lnTo>
                <a:lnTo>
                  <a:pt x="3302" y="195579"/>
                </a:lnTo>
                <a:lnTo>
                  <a:pt x="2159" y="196850"/>
                </a:lnTo>
                <a:lnTo>
                  <a:pt x="1270" y="199389"/>
                </a:lnTo>
                <a:lnTo>
                  <a:pt x="762" y="200659"/>
                </a:lnTo>
                <a:lnTo>
                  <a:pt x="0" y="204469"/>
                </a:lnTo>
                <a:lnTo>
                  <a:pt x="0" y="207009"/>
                </a:lnTo>
                <a:lnTo>
                  <a:pt x="254" y="208279"/>
                </a:lnTo>
                <a:lnTo>
                  <a:pt x="1016" y="209550"/>
                </a:lnTo>
                <a:lnTo>
                  <a:pt x="1397" y="209550"/>
                </a:lnTo>
                <a:lnTo>
                  <a:pt x="2413" y="210819"/>
                </a:lnTo>
                <a:lnTo>
                  <a:pt x="3048" y="212089"/>
                </a:lnTo>
                <a:lnTo>
                  <a:pt x="3937" y="212089"/>
                </a:lnTo>
                <a:lnTo>
                  <a:pt x="5080" y="213359"/>
                </a:lnTo>
                <a:lnTo>
                  <a:pt x="7112" y="215900"/>
                </a:lnTo>
                <a:lnTo>
                  <a:pt x="8001" y="215900"/>
                </a:lnTo>
                <a:lnTo>
                  <a:pt x="8763" y="217169"/>
                </a:lnTo>
                <a:lnTo>
                  <a:pt x="12573" y="217169"/>
                </a:lnTo>
                <a:lnTo>
                  <a:pt x="12954" y="215900"/>
                </a:lnTo>
                <a:lnTo>
                  <a:pt x="13462" y="213359"/>
                </a:lnTo>
                <a:lnTo>
                  <a:pt x="13843" y="210819"/>
                </a:lnTo>
                <a:lnTo>
                  <a:pt x="14478" y="209550"/>
                </a:lnTo>
                <a:lnTo>
                  <a:pt x="14986" y="207009"/>
                </a:lnTo>
                <a:lnTo>
                  <a:pt x="15748" y="205739"/>
                </a:lnTo>
                <a:lnTo>
                  <a:pt x="16891" y="203200"/>
                </a:lnTo>
                <a:lnTo>
                  <a:pt x="17907" y="201929"/>
                </a:lnTo>
                <a:lnTo>
                  <a:pt x="19558" y="199389"/>
                </a:lnTo>
                <a:lnTo>
                  <a:pt x="21590" y="196850"/>
                </a:lnTo>
                <a:lnTo>
                  <a:pt x="22987" y="195579"/>
                </a:lnTo>
                <a:lnTo>
                  <a:pt x="24511" y="194309"/>
                </a:lnTo>
                <a:lnTo>
                  <a:pt x="27559" y="193039"/>
                </a:lnTo>
                <a:lnTo>
                  <a:pt x="61975" y="193039"/>
                </a:lnTo>
                <a:lnTo>
                  <a:pt x="61214" y="190500"/>
                </a:lnTo>
                <a:lnTo>
                  <a:pt x="59817" y="186689"/>
                </a:lnTo>
                <a:lnTo>
                  <a:pt x="56261" y="181609"/>
                </a:lnTo>
                <a:lnTo>
                  <a:pt x="54356" y="179069"/>
                </a:lnTo>
                <a:lnTo>
                  <a:pt x="49657" y="175259"/>
                </a:lnTo>
                <a:lnTo>
                  <a:pt x="46863" y="172719"/>
                </a:lnTo>
                <a:lnTo>
                  <a:pt x="40767" y="170179"/>
                </a:lnTo>
                <a:close/>
              </a:path>
              <a:path w="257810" h="269239">
                <a:moveTo>
                  <a:pt x="93091" y="113029"/>
                </a:moveTo>
                <a:lnTo>
                  <a:pt x="88392" y="113029"/>
                </a:lnTo>
                <a:lnTo>
                  <a:pt x="83693" y="115569"/>
                </a:lnTo>
                <a:lnTo>
                  <a:pt x="78994" y="116839"/>
                </a:lnTo>
                <a:lnTo>
                  <a:pt x="58991" y="144779"/>
                </a:lnTo>
                <a:lnTo>
                  <a:pt x="58928" y="146050"/>
                </a:lnTo>
                <a:lnTo>
                  <a:pt x="80264" y="184150"/>
                </a:lnTo>
                <a:lnTo>
                  <a:pt x="85725" y="190500"/>
                </a:lnTo>
                <a:lnTo>
                  <a:pt x="90932" y="194309"/>
                </a:lnTo>
                <a:lnTo>
                  <a:pt x="101092" y="201929"/>
                </a:lnTo>
                <a:lnTo>
                  <a:pt x="105918" y="204469"/>
                </a:lnTo>
                <a:lnTo>
                  <a:pt x="115569" y="207009"/>
                </a:lnTo>
                <a:lnTo>
                  <a:pt x="120268" y="207009"/>
                </a:lnTo>
                <a:lnTo>
                  <a:pt x="124968" y="205739"/>
                </a:lnTo>
                <a:lnTo>
                  <a:pt x="129540" y="203200"/>
                </a:lnTo>
                <a:lnTo>
                  <a:pt x="134238" y="200659"/>
                </a:lnTo>
                <a:lnTo>
                  <a:pt x="138937" y="195579"/>
                </a:lnTo>
                <a:lnTo>
                  <a:pt x="143510" y="191769"/>
                </a:lnTo>
                <a:lnTo>
                  <a:pt x="145796" y="187959"/>
                </a:lnTo>
                <a:lnTo>
                  <a:pt x="118237" y="187959"/>
                </a:lnTo>
                <a:lnTo>
                  <a:pt x="115443" y="186689"/>
                </a:lnTo>
                <a:lnTo>
                  <a:pt x="112776" y="186689"/>
                </a:lnTo>
                <a:lnTo>
                  <a:pt x="109601" y="184150"/>
                </a:lnTo>
                <a:lnTo>
                  <a:pt x="102489" y="179069"/>
                </a:lnTo>
                <a:lnTo>
                  <a:pt x="98298" y="175259"/>
                </a:lnTo>
                <a:lnTo>
                  <a:pt x="89535" y="166369"/>
                </a:lnTo>
                <a:lnTo>
                  <a:pt x="86233" y="162559"/>
                </a:lnTo>
                <a:lnTo>
                  <a:pt x="83566" y="158750"/>
                </a:lnTo>
                <a:lnTo>
                  <a:pt x="80899" y="156209"/>
                </a:lnTo>
                <a:lnTo>
                  <a:pt x="78867" y="152400"/>
                </a:lnTo>
                <a:lnTo>
                  <a:pt x="77724" y="149859"/>
                </a:lnTo>
                <a:lnTo>
                  <a:pt x="76454" y="147319"/>
                </a:lnTo>
                <a:lnTo>
                  <a:pt x="76073" y="144779"/>
                </a:lnTo>
                <a:lnTo>
                  <a:pt x="76835" y="139700"/>
                </a:lnTo>
                <a:lnTo>
                  <a:pt x="77978" y="137159"/>
                </a:lnTo>
                <a:lnTo>
                  <a:pt x="81280" y="134619"/>
                </a:lnTo>
                <a:lnTo>
                  <a:pt x="82550" y="133350"/>
                </a:lnTo>
                <a:lnTo>
                  <a:pt x="83820" y="133350"/>
                </a:lnTo>
                <a:lnTo>
                  <a:pt x="85090" y="132079"/>
                </a:lnTo>
                <a:lnTo>
                  <a:pt x="125120" y="132079"/>
                </a:lnTo>
                <a:lnTo>
                  <a:pt x="122936" y="129539"/>
                </a:lnTo>
                <a:lnTo>
                  <a:pt x="117602" y="125729"/>
                </a:lnTo>
                <a:lnTo>
                  <a:pt x="112649" y="121919"/>
                </a:lnTo>
                <a:lnTo>
                  <a:pt x="107569" y="118109"/>
                </a:lnTo>
                <a:lnTo>
                  <a:pt x="102616" y="115569"/>
                </a:lnTo>
                <a:lnTo>
                  <a:pt x="93091" y="113029"/>
                </a:lnTo>
                <a:close/>
              </a:path>
              <a:path w="257810" h="269239">
                <a:moveTo>
                  <a:pt x="125120" y="132079"/>
                </a:moveTo>
                <a:lnTo>
                  <a:pt x="91186" y="132079"/>
                </a:lnTo>
                <a:lnTo>
                  <a:pt x="93091" y="133350"/>
                </a:lnTo>
                <a:lnTo>
                  <a:pt x="94869" y="133350"/>
                </a:lnTo>
                <a:lnTo>
                  <a:pt x="96901" y="134619"/>
                </a:lnTo>
                <a:lnTo>
                  <a:pt x="101219" y="137159"/>
                </a:lnTo>
                <a:lnTo>
                  <a:pt x="103632" y="139700"/>
                </a:lnTo>
                <a:lnTo>
                  <a:pt x="108966" y="143509"/>
                </a:lnTo>
                <a:lnTo>
                  <a:pt x="111887" y="147319"/>
                </a:lnTo>
                <a:lnTo>
                  <a:pt x="115062" y="149859"/>
                </a:lnTo>
                <a:lnTo>
                  <a:pt x="117729" y="152400"/>
                </a:lnTo>
                <a:lnTo>
                  <a:pt x="120142" y="154939"/>
                </a:lnTo>
                <a:lnTo>
                  <a:pt x="124333" y="160019"/>
                </a:lnTo>
                <a:lnTo>
                  <a:pt x="126111" y="162559"/>
                </a:lnTo>
                <a:lnTo>
                  <a:pt x="127508" y="163829"/>
                </a:lnTo>
                <a:lnTo>
                  <a:pt x="128905" y="166369"/>
                </a:lnTo>
                <a:lnTo>
                  <a:pt x="130048" y="167639"/>
                </a:lnTo>
                <a:lnTo>
                  <a:pt x="130810" y="170179"/>
                </a:lnTo>
                <a:lnTo>
                  <a:pt x="131699" y="172719"/>
                </a:lnTo>
                <a:lnTo>
                  <a:pt x="132080" y="173989"/>
                </a:lnTo>
                <a:lnTo>
                  <a:pt x="131953" y="179069"/>
                </a:lnTo>
                <a:lnTo>
                  <a:pt x="124713" y="187959"/>
                </a:lnTo>
                <a:lnTo>
                  <a:pt x="145796" y="187959"/>
                </a:lnTo>
                <a:lnTo>
                  <a:pt x="146558" y="186689"/>
                </a:lnTo>
                <a:lnTo>
                  <a:pt x="149606" y="176529"/>
                </a:lnTo>
                <a:lnTo>
                  <a:pt x="149690" y="175259"/>
                </a:lnTo>
                <a:lnTo>
                  <a:pt x="149775" y="173989"/>
                </a:lnTo>
                <a:lnTo>
                  <a:pt x="149860" y="172719"/>
                </a:lnTo>
                <a:lnTo>
                  <a:pt x="147574" y="162559"/>
                </a:lnTo>
                <a:lnTo>
                  <a:pt x="145287" y="156209"/>
                </a:lnTo>
                <a:lnTo>
                  <a:pt x="141731" y="151129"/>
                </a:lnTo>
                <a:lnTo>
                  <a:pt x="138303" y="146050"/>
                </a:lnTo>
                <a:lnTo>
                  <a:pt x="133858" y="140969"/>
                </a:lnTo>
                <a:lnTo>
                  <a:pt x="128397" y="135889"/>
                </a:lnTo>
                <a:lnTo>
                  <a:pt x="125120" y="132079"/>
                </a:lnTo>
                <a:close/>
              </a:path>
              <a:path w="257810" h="269239">
                <a:moveTo>
                  <a:pt x="146938" y="59689"/>
                </a:moveTo>
                <a:lnTo>
                  <a:pt x="142240" y="59689"/>
                </a:lnTo>
                <a:lnTo>
                  <a:pt x="132969" y="62229"/>
                </a:lnTo>
                <a:lnTo>
                  <a:pt x="128269" y="66039"/>
                </a:lnTo>
                <a:lnTo>
                  <a:pt x="118999" y="74929"/>
                </a:lnTo>
                <a:lnTo>
                  <a:pt x="115950" y="80009"/>
                </a:lnTo>
                <a:lnTo>
                  <a:pt x="114427" y="85089"/>
                </a:lnTo>
                <a:lnTo>
                  <a:pt x="112903" y="88900"/>
                </a:lnTo>
                <a:lnTo>
                  <a:pt x="112839" y="90169"/>
                </a:lnTo>
                <a:lnTo>
                  <a:pt x="112775" y="91439"/>
                </a:lnTo>
                <a:lnTo>
                  <a:pt x="112649" y="93979"/>
                </a:lnTo>
                <a:lnTo>
                  <a:pt x="114935" y="104139"/>
                </a:lnTo>
                <a:lnTo>
                  <a:pt x="117221" y="109219"/>
                </a:lnTo>
                <a:lnTo>
                  <a:pt x="120777" y="114300"/>
                </a:lnTo>
                <a:lnTo>
                  <a:pt x="124206" y="119379"/>
                </a:lnTo>
                <a:lnTo>
                  <a:pt x="128650" y="125729"/>
                </a:lnTo>
                <a:lnTo>
                  <a:pt x="139573" y="135889"/>
                </a:lnTo>
                <a:lnTo>
                  <a:pt x="144780" y="140969"/>
                </a:lnTo>
                <a:lnTo>
                  <a:pt x="154940" y="148589"/>
                </a:lnTo>
                <a:lnTo>
                  <a:pt x="159893" y="149859"/>
                </a:lnTo>
                <a:lnTo>
                  <a:pt x="169418" y="152400"/>
                </a:lnTo>
                <a:lnTo>
                  <a:pt x="174117" y="152400"/>
                </a:lnTo>
                <a:lnTo>
                  <a:pt x="183387" y="149859"/>
                </a:lnTo>
                <a:lnTo>
                  <a:pt x="188087" y="147319"/>
                </a:lnTo>
                <a:lnTo>
                  <a:pt x="197358" y="137159"/>
                </a:lnTo>
                <a:lnTo>
                  <a:pt x="199390" y="134619"/>
                </a:lnTo>
                <a:lnTo>
                  <a:pt x="172085" y="134619"/>
                </a:lnTo>
                <a:lnTo>
                  <a:pt x="169418" y="133350"/>
                </a:lnTo>
                <a:lnTo>
                  <a:pt x="166624" y="132079"/>
                </a:lnTo>
                <a:lnTo>
                  <a:pt x="163575" y="130809"/>
                </a:lnTo>
                <a:lnTo>
                  <a:pt x="156463" y="124459"/>
                </a:lnTo>
                <a:lnTo>
                  <a:pt x="152146" y="120650"/>
                </a:lnTo>
                <a:lnTo>
                  <a:pt x="143383" y="111759"/>
                </a:lnTo>
                <a:lnTo>
                  <a:pt x="140081" y="109219"/>
                </a:lnTo>
                <a:lnTo>
                  <a:pt x="134747" y="101600"/>
                </a:lnTo>
                <a:lnTo>
                  <a:pt x="132842" y="99059"/>
                </a:lnTo>
                <a:lnTo>
                  <a:pt x="131572" y="96519"/>
                </a:lnTo>
                <a:lnTo>
                  <a:pt x="130429" y="92709"/>
                </a:lnTo>
                <a:lnTo>
                  <a:pt x="129921" y="91439"/>
                </a:lnTo>
                <a:lnTo>
                  <a:pt x="130683" y="86359"/>
                </a:lnTo>
                <a:lnTo>
                  <a:pt x="131825" y="83819"/>
                </a:lnTo>
                <a:lnTo>
                  <a:pt x="135128" y="80009"/>
                </a:lnTo>
                <a:lnTo>
                  <a:pt x="136398" y="80009"/>
                </a:lnTo>
                <a:lnTo>
                  <a:pt x="137668" y="78739"/>
                </a:lnTo>
                <a:lnTo>
                  <a:pt x="140335" y="78739"/>
                </a:lnTo>
                <a:lnTo>
                  <a:pt x="143383" y="77469"/>
                </a:lnTo>
                <a:lnTo>
                  <a:pt x="178149" y="77469"/>
                </a:lnTo>
                <a:lnTo>
                  <a:pt x="176784" y="76200"/>
                </a:lnTo>
                <a:lnTo>
                  <a:pt x="171577" y="71119"/>
                </a:lnTo>
                <a:lnTo>
                  <a:pt x="166497" y="67309"/>
                </a:lnTo>
                <a:lnTo>
                  <a:pt x="161417" y="64769"/>
                </a:lnTo>
                <a:lnTo>
                  <a:pt x="156591" y="62229"/>
                </a:lnTo>
                <a:lnTo>
                  <a:pt x="146938" y="59689"/>
                </a:lnTo>
                <a:close/>
              </a:path>
              <a:path w="257810" h="269239">
                <a:moveTo>
                  <a:pt x="178149" y="77469"/>
                </a:moveTo>
                <a:lnTo>
                  <a:pt x="143383" y="77469"/>
                </a:lnTo>
                <a:lnTo>
                  <a:pt x="145161" y="78739"/>
                </a:lnTo>
                <a:lnTo>
                  <a:pt x="146938" y="78739"/>
                </a:lnTo>
                <a:lnTo>
                  <a:pt x="148717" y="80009"/>
                </a:lnTo>
                <a:lnTo>
                  <a:pt x="150749" y="81279"/>
                </a:lnTo>
                <a:lnTo>
                  <a:pt x="155067" y="83819"/>
                </a:lnTo>
                <a:lnTo>
                  <a:pt x="157480" y="85089"/>
                </a:lnTo>
                <a:lnTo>
                  <a:pt x="162813" y="90169"/>
                </a:lnTo>
                <a:lnTo>
                  <a:pt x="169037" y="96519"/>
                </a:lnTo>
                <a:lnTo>
                  <a:pt x="171704" y="99059"/>
                </a:lnTo>
                <a:lnTo>
                  <a:pt x="173990" y="101600"/>
                </a:lnTo>
                <a:lnTo>
                  <a:pt x="176149" y="104139"/>
                </a:lnTo>
                <a:lnTo>
                  <a:pt x="178181" y="105409"/>
                </a:lnTo>
                <a:lnTo>
                  <a:pt x="179959" y="107950"/>
                </a:lnTo>
                <a:lnTo>
                  <a:pt x="182753" y="113029"/>
                </a:lnTo>
                <a:lnTo>
                  <a:pt x="183896" y="114300"/>
                </a:lnTo>
                <a:lnTo>
                  <a:pt x="184658" y="116839"/>
                </a:lnTo>
                <a:lnTo>
                  <a:pt x="185547" y="118109"/>
                </a:lnTo>
                <a:lnTo>
                  <a:pt x="185928" y="119379"/>
                </a:lnTo>
                <a:lnTo>
                  <a:pt x="185928" y="124459"/>
                </a:lnTo>
                <a:lnTo>
                  <a:pt x="185293" y="125729"/>
                </a:lnTo>
                <a:lnTo>
                  <a:pt x="184658" y="128269"/>
                </a:lnTo>
                <a:lnTo>
                  <a:pt x="183642" y="129539"/>
                </a:lnTo>
                <a:lnTo>
                  <a:pt x="180467" y="132079"/>
                </a:lnTo>
                <a:lnTo>
                  <a:pt x="178562" y="133350"/>
                </a:lnTo>
                <a:lnTo>
                  <a:pt x="176530" y="134619"/>
                </a:lnTo>
                <a:lnTo>
                  <a:pt x="199390" y="134619"/>
                </a:lnTo>
                <a:lnTo>
                  <a:pt x="200406" y="133350"/>
                </a:lnTo>
                <a:lnTo>
                  <a:pt x="203454" y="123189"/>
                </a:lnTo>
                <a:lnTo>
                  <a:pt x="203581" y="120650"/>
                </a:lnTo>
                <a:lnTo>
                  <a:pt x="203644" y="119379"/>
                </a:lnTo>
                <a:lnTo>
                  <a:pt x="187706" y="87629"/>
                </a:lnTo>
                <a:lnTo>
                  <a:pt x="182244" y="81279"/>
                </a:lnTo>
                <a:lnTo>
                  <a:pt x="178149" y="77469"/>
                </a:lnTo>
                <a:close/>
              </a:path>
              <a:path w="257810" h="269239">
                <a:moveTo>
                  <a:pt x="230250" y="31750"/>
                </a:moveTo>
                <a:lnTo>
                  <a:pt x="223012" y="31750"/>
                </a:lnTo>
                <a:lnTo>
                  <a:pt x="219329" y="33019"/>
                </a:lnTo>
                <a:lnTo>
                  <a:pt x="211962" y="36829"/>
                </a:lnTo>
                <a:lnTo>
                  <a:pt x="208153" y="40639"/>
                </a:lnTo>
                <a:lnTo>
                  <a:pt x="204469" y="44450"/>
                </a:lnTo>
                <a:lnTo>
                  <a:pt x="201930" y="46989"/>
                </a:lnTo>
                <a:lnTo>
                  <a:pt x="197358" y="52069"/>
                </a:lnTo>
                <a:lnTo>
                  <a:pt x="226694" y="52069"/>
                </a:lnTo>
                <a:lnTo>
                  <a:pt x="228473" y="53339"/>
                </a:lnTo>
                <a:lnTo>
                  <a:pt x="230378" y="53339"/>
                </a:lnTo>
                <a:lnTo>
                  <a:pt x="232156" y="54609"/>
                </a:lnTo>
                <a:lnTo>
                  <a:pt x="235712" y="58419"/>
                </a:lnTo>
                <a:lnTo>
                  <a:pt x="237109" y="60959"/>
                </a:lnTo>
                <a:lnTo>
                  <a:pt x="238633" y="64769"/>
                </a:lnTo>
                <a:lnTo>
                  <a:pt x="238760" y="68579"/>
                </a:lnTo>
                <a:lnTo>
                  <a:pt x="238632" y="69850"/>
                </a:lnTo>
                <a:lnTo>
                  <a:pt x="238506" y="71119"/>
                </a:lnTo>
                <a:lnTo>
                  <a:pt x="237744" y="72389"/>
                </a:lnTo>
                <a:lnTo>
                  <a:pt x="235204" y="77469"/>
                </a:lnTo>
                <a:lnTo>
                  <a:pt x="233553" y="78739"/>
                </a:lnTo>
                <a:lnTo>
                  <a:pt x="229235" y="83819"/>
                </a:lnTo>
                <a:lnTo>
                  <a:pt x="226949" y="85089"/>
                </a:lnTo>
                <a:lnTo>
                  <a:pt x="222885" y="87629"/>
                </a:lnTo>
                <a:lnTo>
                  <a:pt x="219329" y="90169"/>
                </a:lnTo>
                <a:lnTo>
                  <a:pt x="217678" y="90169"/>
                </a:lnTo>
                <a:lnTo>
                  <a:pt x="216281" y="91439"/>
                </a:lnTo>
                <a:lnTo>
                  <a:pt x="212852" y="91439"/>
                </a:lnTo>
                <a:lnTo>
                  <a:pt x="212344" y="93979"/>
                </a:lnTo>
                <a:lnTo>
                  <a:pt x="212725" y="93979"/>
                </a:lnTo>
                <a:lnTo>
                  <a:pt x="212979" y="95250"/>
                </a:lnTo>
                <a:lnTo>
                  <a:pt x="213487" y="96519"/>
                </a:lnTo>
                <a:lnTo>
                  <a:pt x="214122" y="96519"/>
                </a:lnTo>
                <a:lnTo>
                  <a:pt x="215519" y="97789"/>
                </a:lnTo>
                <a:lnTo>
                  <a:pt x="218186" y="100329"/>
                </a:lnTo>
                <a:lnTo>
                  <a:pt x="218948" y="101600"/>
                </a:lnTo>
                <a:lnTo>
                  <a:pt x="219583" y="101600"/>
                </a:lnTo>
                <a:lnTo>
                  <a:pt x="220218" y="102869"/>
                </a:lnTo>
                <a:lnTo>
                  <a:pt x="221234" y="102869"/>
                </a:lnTo>
                <a:lnTo>
                  <a:pt x="221742" y="104139"/>
                </a:lnTo>
                <a:lnTo>
                  <a:pt x="225298" y="104139"/>
                </a:lnTo>
                <a:lnTo>
                  <a:pt x="226568" y="102869"/>
                </a:lnTo>
                <a:lnTo>
                  <a:pt x="229616" y="101600"/>
                </a:lnTo>
                <a:lnTo>
                  <a:pt x="233425" y="99059"/>
                </a:lnTo>
                <a:lnTo>
                  <a:pt x="235458" y="97789"/>
                </a:lnTo>
                <a:lnTo>
                  <a:pt x="239775" y="95250"/>
                </a:lnTo>
                <a:lnTo>
                  <a:pt x="241935" y="92709"/>
                </a:lnTo>
                <a:lnTo>
                  <a:pt x="257492" y="62229"/>
                </a:lnTo>
                <a:lnTo>
                  <a:pt x="257556" y="60959"/>
                </a:lnTo>
                <a:lnTo>
                  <a:pt x="256921" y="57150"/>
                </a:lnTo>
                <a:lnTo>
                  <a:pt x="255397" y="53339"/>
                </a:lnTo>
                <a:lnTo>
                  <a:pt x="253746" y="48259"/>
                </a:lnTo>
                <a:lnTo>
                  <a:pt x="251079" y="44450"/>
                </a:lnTo>
                <a:lnTo>
                  <a:pt x="247396" y="40639"/>
                </a:lnTo>
                <a:lnTo>
                  <a:pt x="240792" y="35559"/>
                </a:lnTo>
                <a:lnTo>
                  <a:pt x="237236" y="34289"/>
                </a:lnTo>
                <a:lnTo>
                  <a:pt x="233806" y="33019"/>
                </a:lnTo>
                <a:lnTo>
                  <a:pt x="230250" y="31750"/>
                </a:lnTo>
                <a:close/>
              </a:path>
              <a:path w="257810" h="269239">
                <a:moveTo>
                  <a:pt x="199517" y="1269"/>
                </a:moveTo>
                <a:lnTo>
                  <a:pt x="195453" y="1269"/>
                </a:lnTo>
                <a:lnTo>
                  <a:pt x="162941" y="33019"/>
                </a:lnTo>
                <a:lnTo>
                  <a:pt x="161671" y="34289"/>
                </a:lnTo>
                <a:lnTo>
                  <a:pt x="161162" y="35559"/>
                </a:lnTo>
                <a:lnTo>
                  <a:pt x="161162" y="36829"/>
                </a:lnTo>
                <a:lnTo>
                  <a:pt x="161290" y="38100"/>
                </a:lnTo>
                <a:lnTo>
                  <a:pt x="162052" y="39369"/>
                </a:lnTo>
                <a:lnTo>
                  <a:pt x="194437" y="72389"/>
                </a:lnTo>
                <a:lnTo>
                  <a:pt x="198374" y="72389"/>
                </a:lnTo>
                <a:lnTo>
                  <a:pt x="200913" y="69850"/>
                </a:lnTo>
                <a:lnTo>
                  <a:pt x="202311" y="67309"/>
                </a:lnTo>
                <a:lnTo>
                  <a:pt x="203835" y="66039"/>
                </a:lnTo>
                <a:lnTo>
                  <a:pt x="205231" y="64769"/>
                </a:lnTo>
                <a:lnTo>
                  <a:pt x="207010" y="62229"/>
                </a:lnTo>
                <a:lnTo>
                  <a:pt x="211581" y="57150"/>
                </a:lnTo>
                <a:lnTo>
                  <a:pt x="213994" y="55879"/>
                </a:lnTo>
                <a:lnTo>
                  <a:pt x="218567" y="53339"/>
                </a:lnTo>
                <a:lnTo>
                  <a:pt x="220599" y="52069"/>
                </a:lnTo>
                <a:lnTo>
                  <a:pt x="197358" y="52069"/>
                </a:lnTo>
                <a:lnTo>
                  <a:pt x="182753" y="36829"/>
                </a:lnTo>
                <a:lnTo>
                  <a:pt x="207644" y="12700"/>
                </a:lnTo>
                <a:lnTo>
                  <a:pt x="207772" y="11429"/>
                </a:lnTo>
                <a:lnTo>
                  <a:pt x="207137" y="10159"/>
                </a:lnTo>
                <a:lnTo>
                  <a:pt x="206629" y="8889"/>
                </a:lnTo>
                <a:lnTo>
                  <a:pt x="205231" y="7619"/>
                </a:lnTo>
                <a:lnTo>
                  <a:pt x="203200" y="5079"/>
                </a:lnTo>
                <a:lnTo>
                  <a:pt x="202056" y="3809"/>
                </a:lnTo>
                <a:lnTo>
                  <a:pt x="201168" y="2539"/>
                </a:lnTo>
                <a:lnTo>
                  <a:pt x="200279" y="2539"/>
                </a:lnTo>
                <a:lnTo>
                  <a:pt x="199517" y="1269"/>
                </a:lnTo>
                <a:close/>
              </a:path>
              <a:path w="257810" h="269239">
                <a:moveTo>
                  <a:pt x="196850" y="0"/>
                </a:moveTo>
                <a:lnTo>
                  <a:pt x="196342" y="1269"/>
                </a:lnTo>
                <a:lnTo>
                  <a:pt x="197485" y="1269"/>
                </a:lnTo>
                <a:lnTo>
                  <a:pt x="196850" y="0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990725" y="4514722"/>
            <a:ext cx="259715" cy="269240"/>
          </a:xfrm>
          <a:custGeom>
            <a:avLst/>
            <a:gdLst/>
            <a:ahLst/>
            <a:cxnLst/>
            <a:rect l="l" t="t" r="r" b="b"/>
            <a:pathLst>
              <a:path w="259714" h="269239">
                <a:moveTo>
                  <a:pt x="61975" y="193039"/>
                </a:moveTo>
                <a:lnTo>
                  <a:pt x="33655" y="193039"/>
                </a:lnTo>
                <a:lnTo>
                  <a:pt x="35051" y="194309"/>
                </a:lnTo>
                <a:lnTo>
                  <a:pt x="36449" y="194309"/>
                </a:lnTo>
                <a:lnTo>
                  <a:pt x="37718" y="195579"/>
                </a:lnTo>
                <a:lnTo>
                  <a:pt x="40131" y="198119"/>
                </a:lnTo>
                <a:lnTo>
                  <a:pt x="41275" y="199389"/>
                </a:lnTo>
                <a:lnTo>
                  <a:pt x="42418" y="201929"/>
                </a:lnTo>
                <a:lnTo>
                  <a:pt x="43561" y="203200"/>
                </a:lnTo>
                <a:lnTo>
                  <a:pt x="44450" y="205739"/>
                </a:lnTo>
                <a:lnTo>
                  <a:pt x="45338" y="207009"/>
                </a:lnTo>
                <a:lnTo>
                  <a:pt x="46227" y="210819"/>
                </a:lnTo>
                <a:lnTo>
                  <a:pt x="46862" y="213359"/>
                </a:lnTo>
                <a:lnTo>
                  <a:pt x="48132" y="219709"/>
                </a:lnTo>
                <a:lnTo>
                  <a:pt x="48196" y="220979"/>
                </a:lnTo>
                <a:lnTo>
                  <a:pt x="48260" y="222250"/>
                </a:lnTo>
                <a:lnTo>
                  <a:pt x="48387" y="224789"/>
                </a:lnTo>
                <a:lnTo>
                  <a:pt x="49402" y="252729"/>
                </a:lnTo>
                <a:lnTo>
                  <a:pt x="49402" y="255269"/>
                </a:lnTo>
                <a:lnTo>
                  <a:pt x="50164" y="259079"/>
                </a:lnTo>
                <a:lnTo>
                  <a:pt x="50926" y="261619"/>
                </a:lnTo>
                <a:lnTo>
                  <a:pt x="51435" y="261619"/>
                </a:lnTo>
                <a:lnTo>
                  <a:pt x="52069" y="262889"/>
                </a:lnTo>
                <a:lnTo>
                  <a:pt x="53848" y="265429"/>
                </a:lnTo>
                <a:lnTo>
                  <a:pt x="56133" y="266700"/>
                </a:lnTo>
                <a:lnTo>
                  <a:pt x="57276" y="267969"/>
                </a:lnTo>
                <a:lnTo>
                  <a:pt x="58166" y="269239"/>
                </a:lnTo>
                <a:lnTo>
                  <a:pt x="63626" y="269239"/>
                </a:lnTo>
                <a:lnTo>
                  <a:pt x="64388" y="267969"/>
                </a:lnTo>
                <a:lnTo>
                  <a:pt x="88292" y="243839"/>
                </a:lnTo>
                <a:lnTo>
                  <a:pt x="66039" y="243839"/>
                </a:lnTo>
                <a:lnTo>
                  <a:pt x="65786" y="228600"/>
                </a:lnTo>
                <a:lnTo>
                  <a:pt x="65684" y="217169"/>
                </a:lnTo>
                <a:lnTo>
                  <a:pt x="65633" y="215900"/>
                </a:lnTo>
                <a:lnTo>
                  <a:pt x="65531" y="213359"/>
                </a:lnTo>
                <a:lnTo>
                  <a:pt x="64515" y="203200"/>
                </a:lnTo>
                <a:lnTo>
                  <a:pt x="64388" y="201929"/>
                </a:lnTo>
                <a:lnTo>
                  <a:pt x="63500" y="198119"/>
                </a:lnTo>
                <a:lnTo>
                  <a:pt x="61975" y="193039"/>
                </a:lnTo>
                <a:close/>
              </a:path>
              <a:path w="259714" h="269239">
                <a:moveTo>
                  <a:pt x="97281" y="217169"/>
                </a:moveTo>
                <a:lnTo>
                  <a:pt x="93218" y="217169"/>
                </a:lnTo>
                <a:lnTo>
                  <a:pt x="66039" y="243839"/>
                </a:lnTo>
                <a:lnTo>
                  <a:pt x="88292" y="243839"/>
                </a:lnTo>
                <a:lnTo>
                  <a:pt x="104648" y="227329"/>
                </a:lnTo>
                <a:lnTo>
                  <a:pt x="104974" y="226241"/>
                </a:lnTo>
                <a:lnTo>
                  <a:pt x="103886" y="223519"/>
                </a:lnTo>
                <a:lnTo>
                  <a:pt x="102616" y="222250"/>
                </a:lnTo>
                <a:lnTo>
                  <a:pt x="101854" y="220979"/>
                </a:lnTo>
                <a:lnTo>
                  <a:pt x="100837" y="220979"/>
                </a:lnTo>
                <a:lnTo>
                  <a:pt x="99822" y="219709"/>
                </a:lnTo>
                <a:lnTo>
                  <a:pt x="98932" y="218439"/>
                </a:lnTo>
                <a:lnTo>
                  <a:pt x="98043" y="218439"/>
                </a:lnTo>
                <a:lnTo>
                  <a:pt x="97281" y="217169"/>
                </a:lnTo>
                <a:close/>
              </a:path>
              <a:path w="259714" h="269239">
                <a:moveTo>
                  <a:pt x="40767" y="170179"/>
                </a:moveTo>
                <a:lnTo>
                  <a:pt x="30861" y="170179"/>
                </a:lnTo>
                <a:lnTo>
                  <a:pt x="27431" y="171450"/>
                </a:lnTo>
                <a:lnTo>
                  <a:pt x="20319" y="173989"/>
                </a:lnTo>
                <a:lnTo>
                  <a:pt x="3301" y="195579"/>
                </a:lnTo>
                <a:lnTo>
                  <a:pt x="2158" y="196850"/>
                </a:lnTo>
                <a:lnTo>
                  <a:pt x="1397" y="199389"/>
                </a:lnTo>
                <a:lnTo>
                  <a:pt x="888" y="200659"/>
                </a:lnTo>
                <a:lnTo>
                  <a:pt x="0" y="204469"/>
                </a:lnTo>
                <a:lnTo>
                  <a:pt x="126" y="207009"/>
                </a:lnTo>
                <a:lnTo>
                  <a:pt x="507" y="208279"/>
                </a:lnTo>
                <a:lnTo>
                  <a:pt x="888" y="208279"/>
                </a:lnTo>
                <a:lnTo>
                  <a:pt x="1143" y="209550"/>
                </a:lnTo>
                <a:lnTo>
                  <a:pt x="1524" y="209550"/>
                </a:lnTo>
                <a:lnTo>
                  <a:pt x="2539" y="210819"/>
                </a:lnTo>
                <a:lnTo>
                  <a:pt x="5206" y="213359"/>
                </a:lnTo>
                <a:lnTo>
                  <a:pt x="8000" y="215900"/>
                </a:lnTo>
                <a:lnTo>
                  <a:pt x="8762" y="217169"/>
                </a:lnTo>
                <a:lnTo>
                  <a:pt x="12573" y="217169"/>
                </a:lnTo>
                <a:lnTo>
                  <a:pt x="12954" y="215900"/>
                </a:lnTo>
                <a:lnTo>
                  <a:pt x="13969" y="210819"/>
                </a:lnTo>
                <a:lnTo>
                  <a:pt x="14477" y="209550"/>
                </a:lnTo>
                <a:lnTo>
                  <a:pt x="14986" y="207009"/>
                </a:lnTo>
                <a:lnTo>
                  <a:pt x="15875" y="205739"/>
                </a:lnTo>
                <a:lnTo>
                  <a:pt x="16891" y="203200"/>
                </a:lnTo>
                <a:lnTo>
                  <a:pt x="18033" y="201929"/>
                </a:lnTo>
                <a:lnTo>
                  <a:pt x="19557" y="199389"/>
                </a:lnTo>
                <a:lnTo>
                  <a:pt x="21589" y="196850"/>
                </a:lnTo>
                <a:lnTo>
                  <a:pt x="24637" y="194309"/>
                </a:lnTo>
                <a:lnTo>
                  <a:pt x="27686" y="193039"/>
                </a:lnTo>
                <a:lnTo>
                  <a:pt x="61975" y="193039"/>
                </a:lnTo>
                <a:lnTo>
                  <a:pt x="61213" y="190500"/>
                </a:lnTo>
                <a:lnTo>
                  <a:pt x="52197" y="177800"/>
                </a:lnTo>
                <a:lnTo>
                  <a:pt x="49656" y="175259"/>
                </a:lnTo>
                <a:lnTo>
                  <a:pt x="46862" y="172719"/>
                </a:lnTo>
                <a:lnTo>
                  <a:pt x="40767" y="170179"/>
                </a:lnTo>
                <a:close/>
              </a:path>
              <a:path w="259714" h="269239">
                <a:moveTo>
                  <a:pt x="93091" y="113029"/>
                </a:moveTo>
                <a:lnTo>
                  <a:pt x="88392" y="113029"/>
                </a:lnTo>
                <a:lnTo>
                  <a:pt x="83693" y="115569"/>
                </a:lnTo>
                <a:lnTo>
                  <a:pt x="79120" y="116839"/>
                </a:lnTo>
                <a:lnTo>
                  <a:pt x="59023" y="144779"/>
                </a:lnTo>
                <a:lnTo>
                  <a:pt x="58927" y="148589"/>
                </a:lnTo>
                <a:lnTo>
                  <a:pt x="80263" y="184150"/>
                </a:lnTo>
                <a:lnTo>
                  <a:pt x="85725" y="190500"/>
                </a:lnTo>
                <a:lnTo>
                  <a:pt x="91058" y="194309"/>
                </a:lnTo>
                <a:lnTo>
                  <a:pt x="96012" y="198119"/>
                </a:lnTo>
                <a:lnTo>
                  <a:pt x="101092" y="201929"/>
                </a:lnTo>
                <a:lnTo>
                  <a:pt x="106044" y="204469"/>
                </a:lnTo>
                <a:lnTo>
                  <a:pt x="115569" y="207009"/>
                </a:lnTo>
                <a:lnTo>
                  <a:pt x="120395" y="207009"/>
                </a:lnTo>
                <a:lnTo>
                  <a:pt x="124968" y="205739"/>
                </a:lnTo>
                <a:lnTo>
                  <a:pt x="129667" y="203200"/>
                </a:lnTo>
                <a:lnTo>
                  <a:pt x="134238" y="200659"/>
                </a:lnTo>
                <a:lnTo>
                  <a:pt x="138937" y="195579"/>
                </a:lnTo>
                <a:lnTo>
                  <a:pt x="143510" y="191769"/>
                </a:lnTo>
                <a:lnTo>
                  <a:pt x="145795" y="187959"/>
                </a:lnTo>
                <a:lnTo>
                  <a:pt x="118237" y="187959"/>
                </a:lnTo>
                <a:lnTo>
                  <a:pt x="115569" y="186689"/>
                </a:lnTo>
                <a:lnTo>
                  <a:pt x="112775" y="186689"/>
                </a:lnTo>
                <a:lnTo>
                  <a:pt x="109727" y="184150"/>
                </a:lnTo>
                <a:lnTo>
                  <a:pt x="102616" y="179069"/>
                </a:lnTo>
                <a:lnTo>
                  <a:pt x="98425" y="175259"/>
                </a:lnTo>
                <a:lnTo>
                  <a:pt x="93599" y="170179"/>
                </a:lnTo>
                <a:lnTo>
                  <a:pt x="89535" y="166369"/>
                </a:lnTo>
                <a:lnTo>
                  <a:pt x="86232" y="162559"/>
                </a:lnTo>
                <a:lnTo>
                  <a:pt x="83566" y="158750"/>
                </a:lnTo>
                <a:lnTo>
                  <a:pt x="80899" y="156209"/>
                </a:lnTo>
                <a:lnTo>
                  <a:pt x="77724" y="149859"/>
                </a:lnTo>
                <a:lnTo>
                  <a:pt x="76581" y="147319"/>
                </a:lnTo>
                <a:lnTo>
                  <a:pt x="76200" y="144779"/>
                </a:lnTo>
                <a:lnTo>
                  <a:pt x="76454" y="142239"/>
                </a:lnTo>
                <a:lnTo>
                  <a:pt x="76835" y="139700"/>
                </a:lnTo>
                <a:lnTo>
                  <a:pt x="78105" y="137159"/>
                </a:lnTo>
                <a:lnTo>
                  <a:pt x="80137" y="135889"/>
                </a:lnTo>
                <a:lnTo>
                  <a:pt x="81280" y="134619"/>
                </a:lnTo>
                <a:lnTo>
                  <a:pt x="82550" y="133350"/>
                </a:lnTo>
                <a:lnTo>
                  <a:pt x="83819" y="133350"/>
                </a:lnTo>
                <a:lnTo>
                  <a:pt x="85217" y="132079"/>
                </a:lnTo>
                <a:lnTo>
                  <a:pt x="125120" y="132079"/>
                </a:lnTo>
                <a:lnTo>
                  <a:pt x="122936" y="129539"/>
                </a:lnTo>
                <a:lnTo>
                  <a:pt x="117729" y="125729"/>
                </a:lnTo>
                <a:lnTo>
                  <a:pt x="112649" y="121919"/>
                </a:lnTo>
                <a:lnTo>
                  <a:pt x="107695" y="118109"/>
                </a:lnTo>
                <a:lnTo>
                  <a:pt x="102743" y="115569"/>
                </a:lnTo>
                <a:lnTo>
                  <a:pt x="93091" y="113029"/>
                </a:lnTo>
                <a:close/>
              </a:path>
              <a:path w="259714" h="269239">
                <a:moveTo>
                  <a:pt x="125120" y="132079"/>
                </a:moveTo>
                <a:lnTo>
                  <a:pt x="91312" y="132079"/>
                </a:lnTo>
                <a:lnTo>
                  <a:pt x="94868" y="133350"/>
                </a:lnTo>
                <a:lnTo>
                  <a:pt x="96900" y="134619"/>
                </a:lnTo>
                <a:lnTo>
                  <a:pt x="99060" y="135889"/>
                </a:lnTo>
                <a:lnTo>
                  <a:pt x="101345" y="137159"/>
                </a:lnTo>
                <a:lnTo>
                  <a:pt x="103758" y="139700"/>
                </a:lnTo>
                <a:lnTo>
                  <a:pt x="106299" y="142239"/>
                </a:lnTo>
                <a:lnTo>
                  <a:pt x="108966" y="143509"/>
                </a:lnTo>
                <a:lnTo>
                  <a:pt x="115188" y="149859"/>
                </a:lnTo>
                <a:lnTo>
                  <a:pt x="117856" y="152400"/>
                </a:lnTo>
                <a:lnTo>
                  <a:pt x="120268" y="154939"/>
                </a:lnTo>
                <a:lnTo>
                  <a:pt x="124332" y="160019"/>
                </a:lnTo>
                <a:lnTo>
                  <a:pt x="126111" y="162559"/>
                </a:lnTo>
                <a:lnTo>
                  <a:pt x="127507" y="163829"/>
                </a:lnTo>
                <a:lnTo>
                  <a:pt x="129031" y="166369"/>
                </a:lnTo>
                <a:lnTo>
                  <a:pt x="130048" y="167639"/>
                </a:lnTo>
                <a:lnTo>
                  <a:pt x="130937" y="170179"/>
                </a:lnTo>
                <a:lnTo>
                  <a:pt x="131699" y="172719"/>
                </a:lnTo>
                <a:lnTo>
                  <a:pt x="132206" y="173989"/>
                </a:lnTo>
                <a:lnTo>
                  <a:pt x="132080" y="179069"/>
                </a:lnTo>
                <a:lnTo>
                  <a:pt x="130810" y="181609"/>
                </a:lnTo>
                <a:lnTo>
                  <a:pt x="129793" y="182879"/>
                </a:lnTo>
                <a:lnTo>
                  <a:pt x="128524" y="184150"/>
                </a:lnTo>
                <a:lnTo>
                  <a:pt x="126618" y="186689"/>
                </a:lnTo>
                <a:lnTo>
                  <a:pt x="124713" y="187959"/>
                </a:lnTo>
                <a:lnTo>
                  <a:pt x="145795" y="187959"/>
                </a:lnTo>
                <a:lnTo>
                  <a:pt x="146557" y="186689"/>
                </a:lnTo>
                <a:lnTo>
                  <a:pt x="149606" y="176529"/>
                </a:lnTo>
                <a:lnTo>
                  <a:pt x="149690" y="175259"/>
                </a:lnTo>
                <a:lnTo>
                  <a:pt x="149775" y="173989"/>
                </a:lnTo>
                <a:lnTo>
                  <a:pt x="149860" y="172719"/>
                </a:lnTo>
                <a:lnTo>
                  <a:pt x="148717" y="167639"/>
                </a:lnTo>
                <a:lnTo>
                  <a:pt x="147700" y="162559"/>
                </a:lnTo>
                <a:lnTo>
                  <a:pt x="145414" y="156209"/>
                </a:lnTo>
                <a:lnTo>
                  <a:pt x="138302" y="146050"/>
                </a:lnTo>
                <a:lnTo>
                  <a:pt x="133857" y="140969"/>
                </a:lnTo>
                <a:lnTo>
                  <a:pt x="128397" y="135889"/>
                </a:lnTo>
                <a:lnTo>
                  <a:pt x="125120" y="132079"/>
                </a:lnTo>
                <a:close/>
              </a:path>
              <a:path w="259714" h="269239">
                <a:moveTo>
                  <a:pt x="147066" y="59689"/>
                </a:moveTo>
                <a:lnTo>
                  <a:pt x="142239" y="59689"/>
                </a:lnTo>
                <a:lnTo>
                  <a:pt x="132969" y="62229"/>
                </a:lnTo>
                <a:lnTo>
                  <a:pt x="114554" y="85089"/>
                </a:lnTo>
                <a:lnTo>
                  <a:pt x="113030" y="88900"/>
                </a:lnTo>
                <a:lnTo>
                  <a:pt x="112966" y="90169"/>
                </a:lnTo>
                <a:lnTo>
                  <a:pt x="112902" y="91439"/>
                </a:lnTo>
                <a:lnTo>
                  <a:pt x="112775" y="93979"/>
                </a:lnTo>
                <a:lnTo>
                  <a:pt x="113918" y="99059"/>
                </a:lnTo>
                <a:lnTo>
                  <a:pt x="114935" y="104139"/>
                </a:lnTo>
                <a:lnTo>
                  <a:pt x="117348" y="109219"/>
                </a:lnTo>
                <a:lnTo>
                  <a:pt x="120776" y="114300"/>
                </a:lnTo>
                <a:lnTo>
                  <a:pt x="128777" y="125729"/>
                </a:lnTo>
                <a:lnTo>
                  <a:pt x="139573" y="135889"/>
                </a:lnTo>
                <a:lnTo>
                  <a:pt x="144906" y="140969"/>
                </a:lnTo>
                <a:lnTo>
                  <a:pt x="149987" y="144779"/>
                </a:lnTo>
                <a:lnTo>
                  <a:pt x="154939" y="148589"/>
                </a:lnTo>
                <a:lnTo>
                  <a:pt x="169544" y="152400"/>
                </a:lnTo>
                <a:lnTo>
                  <a:pt x="174244" y="152400"/>
                </a:lnTo>
                <a:lnTo>
                  <a:pt x="183514" y="149859"/>
                </a:lnTo>
                <a:lnTo>
                  <a:pt x="188213" y="147319"/>
                </a:lnTo>
                <a:lnTo>
                  <a:pt x="192786" y="142239"/>
                </a:lnTo>
                <a:lnTo>
                  <a:pt x="197485" y="137159"/>
                </a:lnTo>
                <a:lnTo>
                  <a:pt x="199517" y="134619"/>
                </a:lnTo>
                <a:lnTo>
                  <a:pt x="172085" y="134619"/>
                </a:lnTo>
                <a:lnTo>
                  <a:pt x="166750" y="132079"/>
                </a:lnTo>
                <a:lnTo>
                  <a:pt x="163575" y="130809"/>
                </a:lnTo>
                <a:lnTo>
                  <a:pt x="156463" y="124459"/>
                </a:lnTo>
                <a:lnTo>
                  <a:pt x="152273" y="120650"/>
                </a:lnTo>
                <a:lnTo>
                  <a:pt x="143510" y="111759"/>
                </a:lnTo>
                <a:lnTo>
                  <a:pt x="140081" y="109219"/>
                </a:lnTo>
                <a:lnTo>
                  <a:pt x="137541" y="105409"/>
                </a:lnTo>
                <a:lnTo>
                  <a:pt x="134874" y="101600"/>
                </a:lnTo>
                <a:lnTo>
                  <a:pt x="132842" y="99059"/>
                </a:lnTo>
                <a:lnTo>
                  <a:pt x="131699" y="96519"/>
                </a:lnTo>
                <a:lnTo>
                  <a:pt x="130429" y="92709"/>
                </a:lnTo>
                <a:lnTo>
                  <a:pt x="130048" y="91439"/>
                </a:lnTo>
                <a:lnTo>
                  <a:pt x="130429" y="88900"/>
                </a:lnTo>
                <a:lnTo>
                  <a:pt x="130556" y="87629"/>
                </a:lnTo>
                <a:lnTo>
                  <a:pt x="130682" y="86359"/>
                </a:lnTo>
                <a:lnTo>
                  <a:pt x="131952" y="83819"/>
                </a:lnTo>
                <a:lnTo>
                  <a:pt x="133985" y="81279"/>
                </a:lnTo>
                <a:lnTo>
                  <a:pt x="135255" y="80009"/>
                </a:lnTo>
                <a:lnTo>
                  <a:pt x="136398" y="80009"/>
                </a:lnTo>
                <a:lnTo>
                  <a:pt x="137794" y="78739"/>
                </a:lnTo>
                <a:lnTo>
                  <a:pt x="140462" y="78739"/>
                </a:lnTo>
                <a:lnTo>
                  <a:pt x="143510" y="77469"/>
                </a:lnTo>
                <a:lnTo>
                  <a:pt x="178181" y="77469"/>
                </a:lnTo>
                <a:lnTo>
                  <a:pt x="176783" y="76200"/>
                </a:lnTo>
                <a:lnTo>
                  <a:pt x="171576" y="71119"/>
                </a:lnTo>
                <a:lnTo>
                  <a:pt x="166497" y="67309"/>
                </a:lnTo>
                <a:lnTo>
                  <a:pt x="156591" y="62229"/>
                </a:lnTo>
                <a:lnTo>
                  <a:pt x="147066" y="59689"/>
                </a:lnTo>
                <a:close/>
              </a:path>
              <a:path w="259714" h="269239">
                <a:moveTo>
                  <a:pt x="178181" y="77469"/>
                </a:moveTo>
                <a:lnTo>
                  <a:pt x="143510" y="77469"/>
                </a:lnTo>
                <a:lnTo>
                  <a:pt x="145161" y="78739"/>
                </a:lnTo>
                <a:lnTo>
                  <a:pt x="146938" y="78739"/>
                </a:lnTo>
                <a:lnTo>
                  <a:pt x="148844" y="80009"/>
                </a:lnTo>
                <a:lnTo>
                  <a:pt x="153035" y="82550"/>
                </a:lnTo>
                <a:lnTo>
                  <a:pt x="155194" y="83819"/>
                </a:lnTo>
                <a:lnTo>
                  <a:pt x="157606" y="85089"/>
                </a:lnTo>
                <a:lnTo>
                  <a:pt x="162941" y="90169"/>
                </a:lnTo>
                <a:lnTo>
                  <a:pt x="165862" y="92709"/>
                </a:lnTo>
                <a:lnTo>
                  <a:pt x="169037" y="96519"/>
                </a:lnTo>
                <a:lnTo>
                  <a:pt x="171704" y="99059"/>
                </a:lnTo>
                <a:lnTo>
                  <a:pt x="174117" y="101600"/>
                </a:lnTo>
                <a:lnTo>
                  <a:pt x="176149" y="104139"/>
                </a:lnTo>
                <a:lnTo>
                  <a:pt x="178307" y="105409"/>
                </a:lnTo>
                <a:lnTo>
                  <a:pt x="179958" y="107950"/>
                </a:lnTo>
                <a:lnTo>
                  <a:pt x="181482" y="110489"/>
                </a:lnTo>
                <a:lnTo>
                  <a:pt x="182880" y="113029"/>
                </a:lnTo>
                <a:lnTo>
                  <a:pt x="184023" y="114300"/>
                </a:lnTo>
                <a:lnTo>
                  <a:pt x="184785" y="116839"/>
                </a:lnTo>
                <a:lnTo>
                  <a:pt x="185547" y="118109"/>
                </a:lnTo>
                <a:lnTo>
                  <a:pt x="186055" y="119379"/>
                </a:lnTo>
                <a:lnTo>
                  <a:pt x="186181" y="123189"/>
                </a:lnTo>
                <a:lnTo>
                  <a:pt x="185927" y="124459"/>
                </a:lnTo>
                <a:lnTo>
                  <a:pt x="185293" y="125729"/>
                </a:lnTo>
                <a:lnTo>
                  <a:pt x="184657" y="128269"/>
                </a:lnTo>
                <a:lnTo>
                  <a:pt x="183769" y="129539"/>
                </a:lnTo>
                <a:lnTo>
                  <a:pt x="180594" y="132079"/>
                </a:lnTo>
                <a:lnTo>
                  <a:pt x="176530" y="134619"/>
                </a:lnTo>
                <a:lnTo>
                  <a:pt x="199517" y="134619"/>
                </a:lnTo>
                <a:lnTo>
                  <a:pt x="200532" y="133350"/>
                </a:lnTo>
                <a:lnTo>
                  <a:pt x="203581" y="123189"/>
                </a:lnTo>
                <a:lnTo>
                  <a:pt x="203707" y="118109"/>
                </a:lnTo>
                <a:lnTo>
                  <a:pt x="202692" y="113029"/>
                </a:lnTo>
                <a:lnTo>
                  <a:pt x="201549" y="107950"/>
                </a:lnTo>
                <a:lnTo>
                  <a:pt x="199262" y="102869"/>
                </a:lnTo>
                <a:lnTo>
                  <a:pt x="195706" y="97789"/>
                </a:lnTo>
                <a:lnTo>
                  <a:pt x="192277" y="92709"/>
                </a:lnTo>
                <a:lnTo>
                  <a:pt x="187706" y="87629"/>
                </a:lnTo>
                <a:lnTo>
                  <a:pt x="182372" y="81279"/>
                </a:lnTo>
                <a:lnTo>
                  <a:pt x="178181" y="77469"/>
                </a:lnTo>
                <a:close/>
              </a:path>
              <a:path w="259714" h="269239">
                <a:moveTo>
                  <a:pt x="203073" y="1269"/>
                </a:moveTo>
                <a:lnTo>
                  <a:pt x="195580" y="1269"/>
                </a:lnTo>
                <a:lnTo>
                  <a:pt x="194310" y="2539"/>
                </a:lnTo>
                <a:lnTo>
                  <a:pt x="191516" y="3809"/>
                </a:lnTo>
                <a:lnTo>
                  <a:pt x="171522" y="38100"/>
                </a:lnTo>
                <a:lnTo>
                  <a:pt x="171450" y="39369"/>
                </a:lnTo>
                <a:lnTo>
                  <a:pt x="171957" y="43179"/>
                </a:lnTo>
                <a:lnTo>
                  <a:pt x="174244" y="50800"/>
                </a:lnTo>
                <a:lnTo>
                  <a:pt x="175894" y="54609"/>
                </a:lnTo>
                <a:lnTo>
                  <a:pt x="179958" y="60959"/>
                </a:lnTo>
                <a:lnTo>
                  <a:pt x="182372" y="64769"/>
                </a:lnTo>
                <a:lnTo>
                  <a:pt x="185038" y="68579"/>
                </a:lnTo>
                <a:lnTo>
                  <a:pt x="187579" y="71119"/>
                </a:lnTo>
                <a:lnTo>
                  <a:pt x="190245" y="73659"/>
                </a:lnTo>
                <a:lnTo>
                  <a:pt x="192912" y="77469"/>
                </a:lnTo>
                <a:lnTo>
                  <a:pt x="199262" y="82550"/>
                </a:lnTo>
                <a:lnTo>
                  <a:pt x="205486" y="87629"/>
                </a:lnTo>
                <a:lnTo>
                  <a:pt x="208533" y="90169"/>
                </a:lnTo>
                <a:lnTo>
                  <a:pt x="214630" y="93979"/>
                </a:lnTo>
                <a:lnTo>
                  <a:pt x="217677" y="95250"/>
                </a:lnTo>
                <a:lnTo>
                  <a:pt x="223774" y="96519"/>
                </a:lnTo>
                <a:lnTo>
                  <a:pt x="226822" y="97789"/>
                </a:lnTo>
                <a:lnTo>
                  <a:pt x="232918" y="96519"/>
                </a:lnTo>
                <a:lnTo>
                  <a:pt x="235966" y="95250"/>
                </a:lnTo>
                <a:lnTo>
                  <a:pt x="239141" y="93979"/>
                </a:lnTo>
                <a:lnTo>
                  <a:pt x="242188" y="91439"/>
                </a:lnTo>
                <a:lnTo>
                  <a:pt x="245237" y="90169"/>
                </a:lnTo>
                <a:lnTo>
                  <a:pt x="248412" y="86359"/>
                </a:lnTo>
                <a:lnTo>
                  <a:pt x="252349" y="82550"/>
                </a:lnTo>
                <a:lnTo>
                  <a:pt x="255143" y="78739"/>
                </a:lnTo>
                <a:lnTo>
                  <a:pt x="229362" y="78739"/>
                </a:lnTo>
                <a:lnTo>
                  <a:pt x="224789" y="77469"/>
                </a:lnTo>
                <a:lnTo>
                  <a:pt x="222123" y="76200"/>
                </a:lnTo>
                <a:lnTo>
                  <a:pt x="219201" y="74929"/>
                </a:lnTo>
                <a:lnTo>
                  <a:pt x="216281" y="72389"/>
                </a:lnTo>
                <a:lnTo>
                  <a:pt x="212979" y="69850"/>
                </a:lnTo>
                <a:lnTo>
                  <a:pt x="209169" y="66039"/>
                </a:lnTo>
                <a:lnTo>
                  <a:pt x="209676" y="63500"/>
                </a:lnTo>
                <a:lnTo>
                  <a:pt x="210185" y="62229"/>
                </a:lnTo>
                <a:lnTo>
                  <a:pt x="210566" y="60959"/>
                </a:lnTo>
                <a:lnTo>
                  <a:pt x="211581" y="58419"/>
                </a:lnTo>
                <a:lnTo>
                  <a:pt x="212217" y="57150"/>
                </a:lnTo>
                <a:lnTo>
                  <a:pt x="212979" y="55879"/>
                </a:lnTo>
                <a:lnTo>
                  <a:pt x="198755" y="55879"/>
                </a:lnTo>
                <a:lnTo>
                  <a:pt x="196214" y="53339"/>
                </a:lnTo>
                <a:lnTo>
                  <a:pt x="193929" y="50800"/>
                </a:lnTo>
                <a:lnTo>
                  <a:pt x="192150" y="46989"/>
                </a:lnTo>
                <a:lnTo>
                  <a:pt x="190245" y="44450"/>
                </a:lnTo>
                <a:lnTo>
                  <a:pt x="189102" y="41909"/>
                </a:lnTo>
                <a:lnTo>
                  <a:pt x="188468" y="38100"/>
                </a:lnTo>
                <a:lnTo>
                  <a:pt x="187960" y="35559"/>
                </a:lnTo>
                <a:lnTo>
                  <a:pt x="196342" y="19050"/>
                </a:lnTo>
                <a:lnTo>
                  <a:pt x="200913" y="15239"/>
                </a:lnTo>
                <a:lnTo>
                  <a:pt x="202311" y="13969"/>
                </a:lnTo>
                <a:lnTo>
                  <a:pt x="203454" y="13969"/>
                </a:lnTo>
                <a:lnTo>
                  <a:pt x="204724" y="12700"/>
                </a:lnTo>
                <a:lnTo>
                  <a:pt x="206629" y="12700"/>
                </a:lnTo>
                <a:lnTo>
                  <a:pt x="207518" y="11429"/>
                </a:lnTo>
                <a:lnTo>
                  <a:pt x="208280" y="11429"/>
                </a:lnTo>
                <a:lnTo>
                  <a:pt x="209042" y="10159"/>
                </a:lnTo>
                <a:lnTo>
                  <a:pt x="209042" y="8889"/>
                </a:lnTo>
                <a:lnTo>
                  <a:pt x="208661" y="7619"/>
                </a:lnTo>
                <a:lnTo>
                  <a:pt x="208280" y="7619"/>
                </a:lnTo>
                <a:lnTo>
                  <a:pt x="207644" y="6350"/>
                </a:lnTo>
                <a:lnTo>
                  <a:pt x="206882" y="5079"/>
                </a:lnTo>
                <a:lnTo>
                  <a:pt x="205994" y="5079"/>
                </a:lnTo>
                <a:lnTo>
                  <a:pt x="203707" y="2539"/>
                </a:lnTo>
                <a:lnTo>
                  <a:pt x="203073" y="1269"/>
                </a:lnTo>
                <a:close/>
              </a:path>
              <a:path w="259714" h="269239">
                <a:moveTo>
                  <a:pt x="255269" y="46989"/>
                </a:moveTo>
                <a:lnTo>
                  <a:pt x="227711" y="46989"/>
                </a:lnTo>
                <a:lnTo>
                  <a:pt x="229362" y="48259"/>
                </a:lnTo>
                <a:lnTo>
                  <a:pt x="231139" y="49529"/>
                </a:lnTo>
                <a:lnTo>
                  <a:pt x="234442" y="52069"/>
                </a:lnTo>
                <a:lnTo>
                  <a:pt x="237998" y="54609"/>
                </a:lnTo>
                <a:lnTo>
                  <a:pt x="239394" y="57150"/>
                </a:lnTo>
                <a:lnTo>
                  <a:pt x="240411" y="58419"/>
                </a:lnTo>
                <a:lnTo>
                  <a:pt x="241426" y="60959"/>
                </a:lnTo>
                <a:lnTo>
                  <a:pt x="242062" y="62229"/>
                </a:lnTo>
                <a:lnTo>
                  <a:pt x="242189" y="63500"/>
                </a:lnTo>
                <a:lnTo>
                  <a:pt x="242316" y="64769"/>
                </a:lnTo>
                <a:lnTo>
                  <a:pt x="242697" y="66039"/>
                </a:lnTo>
                <a:lnTo>
                  <a:pt x="242443" y="68579"/>
                </a:lnTo>
                <a:lnTo>
                  <a:pt x="241935" y="69850"/>
                </a:lnTo>
                <a:lnTo>
                  <a:pt x="241300" y="72389"/>
                </a:lnTo>
                <a:lnTo>
                  <a:pt x="240156" y="73659"/>
                </a:lnTo>
                <a:lnTo>
                  <a:pt x="236855" y="77469"/>
                </a:lnTo>
                <a:lnTo>
                  <a:pt x="235076" y="77469"/>
                </a:lnTo>
                <a:lnTo>
                  <a:pt x="233299" y="78739"/>
                </a:lnTo>
                <a:lnTo>
                  <a:pt x="255143" y="78739"/>
                </a:lnTo>
                <a:lnTo>
                  <a:pt x="258699" y="69850"/>
                </a:lnTo>
                <a:lnTo>
                  <a:pt x="259587" y="66039"/>
                </a:lnTo>
                <a:lnTo>
                  <a:pt x="259461" y="62229"/>
                </a:lnTo>
                <a:lnTo>
                  <a:pt x="259376" y="59689"/>
                </a:lnTo>
                <a:lnTo>
                  <a:pt x="259333" y="58419"/>
                </a:lnTo>
                <a:lnTo>
                  <a:pt x="258318" y="53339"/>
                </a:lnTo>
                <a:lnTo>
                  <a:pt x="256539" y="49529"/>
                </a:lnTo>
                <a:lnTo>
                  <a:pt x="255269" y="46989"/>
                </a:lnTo>
                <a:close/>
              </a:path>
              <a:path w="259714" h="269239">
                <a:moveTo>
                  <a:pt x="232663" y="27939"/>
                </a:moveTo>
                <a:lnTo>
                  <a:pt x="225932" y="27939"/>
                </a:lnTo>
                <a:lnTo>
                  <a:pt x="222631" y="29209"/>
                </a:lnTo>
                <a:lnTo>
                  <a:pt x="215773" y="31750"/>
                </a:lnTo>
                <a:lnTo>
                  <a:pt x="212344" y="34289"/>
                </a:lnTo>
                <a:lnTo>
                  <a:pt x="207391" y="39369"/>
                </a:lnTo>
                <a:lnTo>
                  <a:pt x="206120" y="40639"/>
                </a:lnTo>
                <a:lnTo>
                  <a:pt x="203835" y="44450"/>
                </a:lnTo>
                <a:lnTo>
                  <a:pt x="202819" y="45719"/>
                </a:lnTo>
                <a:lnTo>
                  <a:pt x="201930" y="46989"/>
                </a:lnTo>
                <a:lnTo>
                  <a:pt x="201168" y="48259"/>
                </a:lnTo>
                <a:lnTo>
                  <a:pt x="200532" y="50800"/>
                </a:lnTo>
                <a:lnTo>
                  <a:pt x="199517" y="53339"/>
                </a:lnTo>
                <a:lnTo>
                  <a:pt x="198755" y="55879"/>
                </a:lnTo>
                <a:lnTo>
                  <a:pt x="212979" y="55879"/>
                </a:lnTo>
                <a:lnTo>
                  <a:pt x="213741" y="54609"/>
                </a:lnTo>
                <a:lnTo>
                  <a:pt x="215392" y="52069"/>
                </a:lnTo>
                <a:lnTo>
                  <a:pt x="217931" y="49529"/>
                </a:lnTo>
                <a:lnTo>
                  <a:pt x="219582" y="48259"/>
                </a:lnTo>
                <a:lnTo>
                  <a:pt x="222885" y="46989"/>
                </a:lnTo>
                <a:lnTo>
                  <a:pt x="255269" y="46989"/>
                </a:lnTo>
                <a:lnTo>
                  <a:pt x="254635" y="45719"/>
                </a:lnTo>
                <a:lnTo>
                  <a:pt x="239141" y="31750"/>
                </a:lnTo>
                <a:lnTo>
                  <a:pt x="235838" y="29209"/>
                </a:lnTo>
                <a:lnTo>
                  <a:pt x="232663" y="27939"/>
                </a:lnTo>
                <a:close/>
              </a:path>
              <a:path w="259714" h="269239">
                <a:moveTo>
                  <a:pt x="200913" y="0"/>
                </a:moveTo>
                <a:lnTo>
                  <a:pt x="197738" y="0"/>
                </a:lnTo>
                <a:lnTo>
                  <a:pt x="196595" y="1269"/>
                </a:lnTo>
                <a:lnTo>
                  <a:pt x="202056" y="1269"/>
                </a:lnTo>
                <a:lnTo>
                  <a:pt x="200913" y="0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469388" y="4510913"/>
            <a:ext cx="244475" cy="273050"/>
          </a:xfrm>
          <a:custGeom>
            <a:avLst/>
            <a:gdLst/>
            <a:ahLst/>
            <a:cxnLst/>
            <a:rect l="l" t="t" r="r" b="b"/>
            <a:pathLst>
              <a:path w="244475" h="273050">
                <a:moveTo>
                  <a:pt x="61975" y="196850"/>
                </a:moveTo>
                <a:lnTo>
                  <a:pt x="33528" y="196850"/>
                </a:lnTo>
                <a:lnTo>
                  <a:pt x="34925" y="198119"/>
                </a:lnTo>
                <a:lnTo>
                  <a:pt x="36322" y="198119"/>
                </a:lnTo>
                <a:lnTo>
                  <a:pt x="37592" y="199389"/>
                </a:lnTo>
                <a:lnTo>
                  <a:pt x="40005" y="201930"/>
                </a:lnTo>
                <a:lnTo>
                  <a:pt x="41275" y="203200"/>
                </a:lnTo>
                <a:lnTo>
                  <a:pt x="42291" y="205739"/>
                </a:lnTo>
                <a:lnTo>
                  <a:pt x="43434" y="207010"/>
                </a:lnTo>
                <a:lnTo>
                  <a:pt x="44450" y="209550"/>
                </a:lnTo>
                <a:lnTo>
                  <a:pt x="45338" y="210819"/>
                </a:lnTo>
                <a:lnTo>
                  <a:pt x="46100" y="214630"/>
                </a:lnTo>
                <a:lnTo>
                  <a:pt x="46862" y="217169"/>
                </a:lnTo>
                <a:lnTo>
                  <a:pt x="47498" y="220980"/>
                </a:lnTo>
                <a:lnTo>
                  <a:pt x="48006" y="223519"/>
                </a:lnTo>
                <a:lnTo>
                  <a:pt x="48101" y="224789"/>
                </a:lnTo>
                <a:lnTo>
                  <a:pt x="48196" y="226060"/>
                </a:lnTo>
                <a:lnTo>
                  <a:pt x="48291" y="227330"/>
                </a:lnTo>
                <a:lnTo>
                  <a:pt x="48387" y="228600"/>
                </a:lnTo>
                <a:lnTo>
                  <a:pt x="49275" y="256539"/>
                </a:lnTo>
                <a:lnTo>
                  <a:pt x="49403" y="259080"/>
                </a:lnTo>
                <a:lnTo>
                  <a:pt x="49403" y="260350"/>
                </a:lnTo>
                <a:lnTo>
                  <a:pt x="49656" y="260350"/>
                </a:lnTo>
                <a:lnTo>
                  <a:pt x="49784" y="261619"/>
                </a:lnTo>
                <a:lnTo>
                  <a:pt x="50037" y="262889"/>
                </a:lnTo>
                <a:lnTo>
                  <a:pt x="50800" y="265430"/>
                </a:lnTo>
                <a:lnTo>
                  <a:pt x="51307" y="265430"/>
                </a:lnTo>
                <a:lnTo>
                  <a:pt x="52831" y="267969"/>
                </a:lnTo>
                <a:lnTo>
                  <a:pt x="53720" y="269239"/>
                </a:lnTo>
                <a:lnTo>
                  <a:pt x="54863" y="269239"/>
                </a:lnTo>
                <a:lnTo>
                  <a:pt x="56134" y="270510"/>
                </a:lnTo>
                <a:lnTo>
                  <a:pt x="58166" y="273050"/>
                </a:lnTo>
                <a:lnTo>
                  <a:pt x="63500" y="273050"/>
                </a:lnTo>
                <a:lnTo>
                  <a:pt x="64262" y="271780"/>
                </a:lnTo>
                <a:lnTo>
                  <a:pt x="88165" y="247650"/>
                </a:lnTo>
                <a:lnTo>
                  <a:pt x="65912" y="247650"/>
                </a:lnTo>
                <a:lnTo>
                  <a:pt x="65659" y="232410"/>
                </a:lnTo>
                <a:lnTo>
                  <a:pt x="65633" y="219710"/>
                </a:lnTo>
                <a:lnTo>
                  <a:pt x="65531" y="217169"/>
                </a:lnTo>
                <a:lnTo>
                  <a:pt x="64897" y="212089"/>
                </a:lnTo>
                <a:lnTo>
                  <a:pt x="64795" y="210819"/>
                </a:lnTo>
                <a:lnTo>
                  <a:pt x="64693" y="209550"/>
                </a:lnTo>
                <a:lnTo>
                  <a:pt x="64592" y="208280"/>
                </a:lnTo>
                <a:lnTo>
                  <a:pt x="64490" y="207010"/>
                </a:lnTo>
                <a:lnTo>
                  <a:pt x="64388" y="205739"/>
                </a:lnTo>
                <a:lnTo>
                  <a:pt x="63500" y="201930"/>
                </a:lnTo>
                <a:lnTo>
                  <a:pt x="61975" y="196850"/>
                </a:lnTo>
                <a:close/>
              </a:path>
              <a:path w="244475" h="273050">
                <a:moveTo>
                  <a:pt x="97155" y="220980"/>
                </a:moveTo>
                <a:lnTo>
                  <a:pt x="93091" y="220980"/>
                </a:lnTo>
                <a:lnTo>
                  <a:pt x="65912" y="247650"/>
                </a:lnTo>
                <a:lnTo>
                  <a:pt x="88165" y="247650"/>
                </a:lnTo>
                <a:lnTo>
                  <a:pt x="104520" y="231139"/>
                </a:lnTo>
                <a:lnTo>
                  <a:pt x="104775" y="231139"/>
                </a:lnTo>
                <a:lnTo>
                  <a:pt x="104775" y="229869"/>
                </a:lnTo>
                <a:lnTo>
                  <a:pt x="103759" y="227330"/>
                </a:lnTo>
                <a:lnTo>
                  <a:pt x="103124" y="227330"/>
                </a:lnTo>
                <a:lnTo>
                  <a:pt x="102616" y="226060"/>
                </a:lnTo>
                <a:lnTo>
                  <a:pt x="101726" y="224789"/>
                </a:lnTo>
                <a:lnTo>
                  <a:pt x="100711" y="224789"/>
                </a:lnTo>
                <a:lnTo>
                  <a:pt x="99694" y="223519"/>
                </a:lnTo>
                <a:lnTo>
                  <a:pt x="98806" y="222250"/>
                </a:lnTo>
                <a:lnTo>
                  <a:pt x="98043" y="222250"/>
                </a:lnTo>
                <a:lnTo>
                  <a:pt x="97155" y="220980"/>
                </a:lnTo>
                <a:close/>
              </a:path>
              <a:path w="244475" h="273050">
                <a:moveTo>
                  <a:pt x="40767" y="173989"/>
                </a:moveTo>
                <a:lnTo>
                  <a:pt x="30861" y="173989"/>
                </a:lnTo>
                <a:lnTo>
                  <a:pt x="27431" y="175260"/>
                </a:lnTo>
                <a:lnTo>
                  <a:pt x="20319" y="177800"/>
                </a:lnTo>
                <a:lnTo>
                  <a:pt x="3175" y="199389"/>
                </a:lnTo>
                <a:lnTo>
                  <a:pt x="1269" y="203200"/>
                </a:lnTo>
                <a:lnTo>
                  <a:pt x="762" y="204469"/>
                </a:lnTo>
                <a:lnTo>
                  <a:pt x="0" y="208280"/>
                </a:lnTo>
                <a:lnTo>
                  <a:pt x="126" y="210819"/>
                </a:lnTo>
                <a:lnTo>
                  <a:pt x="254" y="212089"/>
                </a:lnTo>
                <a:lnTo>
                  <a:pt x="1016" y="213360"/>
                </a:lnTo>
                <a:lnTo>
                  <a:pt x="1397" y="213360"/>
                </a:lnTo>
                <a:lnTo>
                  <a:pt x="2412" y="214630"/>
                </a:lnTo>
                <a:lnTo>
                  <a:pt x="3048" y="215900"/>
                </a:lnTo>
                <a:lnTo>
                  <a:pt x="3937" y="215900"/>
                </a:lnTo>
                <a:lnTo>
                  <a:pt x="5080" y="217169"/>
                </a:lnTo>
                <a:lnTo>
                  <a:pt x="7112" y="219710"/>
                </a:lnTo>
                <a:lnTo>
                  <a:pt x="8000" y="219710"/>
                </a:lnTo>
                <a:lnTo>
                  <a:pt x="8762" y="220980"/>
                </a:lnTo>
                <a:lnTo>
                  <a:pt x="12573" y="220980"/>
                </a:lnTo>
                <a:lnTo>
                  <a:pt x="12954" y="219710"/>
                </a:lnTo>
                <a:lnTo>
                  <a:pt x="13462" y="217169"/>
                </a:lnTo>
                <a:lnTo>
                  <a:pt x="13843" y="214630"/>
                </a:lnTo>
                <a:lnTo>
                  <a:pt x="14478" y="213360"/>
                </a:lnTo>
                <a:lnTo>
                  <a:pt x="14986" y="210819"/>
                </a:lnTo>
                <a:lnTo>
                  <a:pt x="15748" y="209550"/>
                </a:lnTo>
                <a:lnTo>
                  <a:pt x="16891" y="207010"/>
                </a:lnTo>
                <a:lnTo>
                  <a:pt x="17906" y="205739"/>
                </a:lnTo>
                <a:lnTo>
                  <a:pt x="19557" y="203200"/>
                </a:lnTo>
                <a:lnTo>
                  <a:pt x="21589" y="200660"/>
                </a:lnTo>
                <a:lnTo>
                  <a:pt x="22987" y="199389"/>
                </a:lnTo>
                <a:lnTo>
                  <a:pt x="24511" y="198119"/>
                </a:lnTo>
                <a:lnTo>
                  <a:pt x="27559" y="196850"/>
                </a:lnTo>
                <a:lnTo>
                  <a:pt x="61975" y="196850"/>
                </a:lnTo>
                <a:lnTo>
                  <a:pt x="61213" y="194310"/>
                </a:lnTo>
                <a:lnTo>
                  <a:pt x="59817" y="190500"/>
                </a:lnTo>
                <a:lnTo>
                  <a:pt x="56261" y="185419"/>
                </a:lnTo>
                <a:lnTo>
                  <a:pt x="54356" y="182880"/>
                </a:lnTo>
                <a:lnTo>
                  <a:pt x="49656" y="179069"/>
                </a:lnTo>
                <a:lnTo>
                  <a:pt x="46862" y="176530"/>
                </a:lnTo>
                <a:lnTo>
                  <a:pt x="40767" y="173989"/>
                </a:lnTo>
                <a:close/>
              </a:path>
              <a:path w="244475" h="273050">
                <a:moveTo>
                  <a:pt x="93091" y="116839"/>
                </a:moveTo>
                <a:lnTo>
                  <a:pt x="88392" y="116839"/>
                </a:lnTo>
                <a:lnTo>
                  <a:pt x="83693" y="119380"/>
                </a:lnTo>
                <a:lnTo>
                  <a:pt x="78993" y="120650"/>
                </a:lnTo>
                <a:lnTo>
                  <a:pt x="58991" y="148589"/>
                </a:lnTo>
                <a:lnTo>
                  <a:pt x="58927" y="149860"/>
                </a:lnTo>
                <a:lnTo>
                  <a:pt x="80263" y="187960"/>
                </a:lnTo>
                <a:lnTo>
                  <a:pt x="85725" y="194310"/>
                </a:lnTo>
                <a:lnTo>
                  <a:pt x="90931" y="198119"/>
                </a:lnTo>
                <a:lnTo>
                  <a:pt x="101092" y="205739"/>
                </a:lnTo>
                <a:lnTo>
                  <a:pt x="105918" y="208280"/>
                </a:lnTo>
                <a:lnTo>
                  <a:pt x="115569" y="210819"/>
                </a:lnTo>
                <a:lnTo>
                  <a:pt x="120268" y="210819"/>
                </a:lnTo>
                <a:lnTo>
                  <a:pt x="124968" y="209550"/>
                </a:lnTo>
                <a:lnTo>
                  <a:pt x="129539" y="207010"/>
                </a:lnTo>
                <a:lnTo>
                  <a:pt x="134238" y="204469"/>
                </a:lnTo>
                <a:lnTo>
                  <a:pt x="138937" y="199389"/>
                </a:lnTo>
                <a:lnTo>
                  <a:pt x="143510" y="195580"/>
                </a:lnTo>
                <a:lnTo>
                  <a:pt x="145795" y="191769"/>
                </a:lnTo>
                <a:lnTo>
                  <a:pt x="118237" y="191769"/>
                </a:lnTo>
                <a:lnTo>
                  <a:pt x="115443" y="190500"/>
                </a:lnTo>
                <a:lnTo>
                  <a:pt x="112775" y="190500"/>
                </a:lnTo>
                <a:lnTo>
                  <a:pt x="109600" y="187960"/>
                </a:lnTo>
                <a:lnTo>
                  <a:pt x="102488" y="182880"/>
                </a:lnTo>
                <a:lnTo>
                  <a:pt x="98298" y="179069"/>
                </a:lnTo>
                <a:lnTo>
                  <a:pt x="89535" y="170180"/>
                </a:lnTo>
                <a:lnTo>
                  <a:pt x="86232" y="166369"/>
                </a:lnTo>
                <a:lnTo>
                  <a:pt x="83566" y="162560"/>
                </a:lnTo>
                <a:lnTo>
                  <a:pt x="80899" y="160019"/>
                </a:lnTo>
                <a:lnTo>
                  <a:pt x="78867" y="156210"/>
                </a:lnTo>
                <a:lnTo>
                  <a:pt x="77724" y="153669"/>
                </a:lnTo>
                <a:lnTo>
                  <a:pt x="76454" y="151130"/>
                </a:lnTo>
                <a:lnTo>
                  <a:pt x="76073" y="148589"/>
                </a:lnTo>
                <a:lnTo>
                  <a:pt x="76835" y="143510"/>
                </a:lnTo>
                <a:lnTo>
                  <a:pt x="77978" y="140969"/>
                </a:lnTo>
                <a:lnTo>
                  <a:pt x="81280" y="138430"/>
                </a:lnTo>
                <a:lnTo>
                  <a:pt x="82550" y="137160"/>
                </a:lnTo>
                <a:lnTo>
                  <a:pt x="83819" y="137160"/>
                </a:lnTo>
                <a:lnTo>
                  <a:pt x="85089" y="135889"/>
                </a:lnTo>
                <a:lnTo>
                  <a:pt x="125120" y="135889"/>
                </a:lnTo>
                <a:lnTo>
                  <a:pt x="122936" y="133350"/>
                </a:lnTo>
                <a:lnTo>
                  <a:pt x="117601" y="129539"/>
                </a:lnTo>
                <a:lnTo>
                  <a:pt x="112649" y="125730"/>
                </a:lnTo>
                <a:lnTo>
                  <a:pt x="107568" y="121919"/>
                </a:lnTo>
                <a:lnTo>
                  <a:pt x="102616" y="119380"/>
                </a:lnTo>
                <a:lnTo>
                  <a:pt x="93091" y="116839"/>
                </a:lnTo>
                <a:close/>
              </a:path>
              <a:path w="244475" h="273050">
                <a:moveTo>
                  <a:pt x="125120" y="135889"/>
                </a:moveTo>
                <a:lnTo>
                  <a:pt x="91186" y="135889"/>
                </a:lnTo>
                <a:lnTo>
                  <a:pt x="93091" y="137160"/>
                </a:lnTo>
                <a:lnTo>
                  <a:pt x="94868" y="137160"/>
                </a:lnTo>
                <a:lnTo>
                  <a:pt x="96774" y="138430"/>
                </a:lnTo>
                <a:lnTo>
                  <a:pt x="99060" y="139700"/>
                </a:lnTo>
                <a:lnTo>
                  <a:pt x="101218" y="140969"/>
                </a:lnTo>
                <a:lnTo>
                  <a:pt x="103631" y="143510"/>
                </a:lnTo>
                <a:lnTo>
                  <a:pt x="108966" y="147319"/>
                </a:lnTo>
                <a:lnTo>
                  <a:pt x="111887" y="151130"/>
                </a:lnTo>
                <a:lnTo>
                  <a:pt x="115062" y="153669"/>
                </a:lnTo>
                <a:lnTo>
                  <a:pt x="117729" y="156210"/>
                </a:lnTo>
                <a:lnTo>
                  <a:pt x="120142" y="158750"/>
                </a:lnTo>
                <a:lnTo>
                  <a:pt x="124332" y="163830"/>
                </a:lnTo>
                <a:lnTo>
                  <a:pt x="126111" y="166369"/>
                </a:lnTo>
                <a:lnTo>
                  <a:pt x="127507" y="167639"/>
                </a:lnTo>
                <a:lnTo>
                  <a:pt x="128905" y="170180"/>
                </a:lnTo>
                <a:lnTo>
                  <a:pt x="130048" y="171450"/>
                </a:lnTo>
                <a:lnTo>
                  <a:pt x="130810" y="173989"/>
                </a:lnTo>
                <a:lnTo>
                  <a:pt x="131699" y="176530"/>
                </a:lnTo>
                <a:lnTo>
                  <a:pt x="132080" y="177800"/>
                </a:lnTo>
                <a:lnTo>
                  <a:pt x="131953" y="182880"/>
                </a:lnTo>
                <a:lnTo>
                  <a:pt x="124713" y="191769"/>
                </a:lnTo>
                <a:lnTo>
                  <a:pt x="145795" y="191769"/>
                </a:lnTo>
                <a:lnTo>
                  <a:pt x="146557" y="190500"/>
                </a:lnTo>
                <a:lnTo>
                  <a:pt x="149606" y="180339"/>
                </a:lnTo>
                <a:lnTo>
                  <a:pt x="149690" y="179069"/>
                </a:lnTo>
                <a:lnTo>
                  <a:pt x="149775" y="177800"/>
                </a:lnTo>
                <a:lnTo>
                  <a:pt x="149860" y="176530"/>
                </a:lnTo>
                <a:lnTo>
                  <a:pt x="147574" y="166369"/>
                </a:lnTo>
                <a:lnTo>
                  <a:pt x="145287" y="160019"/>
                </a:lnTo>
                <a:lnTo>
                  <a:pt x="141731" y="154939"/>
                </a:lnTo>
                <a:lnTo>
                  <a:pt x="138303" y="149860"/>
                </a:lnTo>
                <a:lnTo>
                  <a:pt x="133857" y="144780"/>
                </a:lnTo>
                <a:lnTo>
                  <a:pt x="128397" y="139700"/>
                </a:lnTo>
                <a:lnTo>
                  <a:pt x="125120" y="135889"/>
                </a:lnTo>
                <a:close/>
              </a:path>
              <a:path w="244475" h="273050">
                <a:moveTo>
                  <a:pt x="146938" y="63500"/>
                </a:moveTo>
                <a:lnTo>
                  <a:pt x="142239" y="63500"/>
                </a:lnTo>
                <a:lnTo>
                  <a:pt x="132969" y="66039"/>
                </a:lnTo>
                <a:lnTo>
                  <a:pt x="128269" y="69850"/>
                </a:lnTo>
                <a:lnTo>
                  <a:pt x="118999" y="78739"/>
                </a:lnTo>
                <a:lnTo>
                  <a:pt x="115950" y="83819"/>
                </a:lnTo>
                <a:lnTo>
                  <a:pt x="114426" y="88900"/>
                </a:lnTo>
                <a:lnTo>
                  <a:pt x="112903" y="92710"/>
                </a:lnTo>
                <a:lnTo>
                  <a:pt x="112839" y="93980"/>
                </a:lnTo>
                <a:lnTo>
                  <a:pt x="112775" y="95250"/>
                </a:lnTo>
                <a:lnTo>
                  <a:pt x="112649" y="97789"/>
                </a:lnTo>
                <a:lnTo>
                  <a:pt x="114935" y="107950"/>
                </a:lnTo>
                <a:lnTo>
                  <a:pt x="117220" y="113030"/>
                </a:lnTo>
                <a:lnTo>
                  <a:pt x="120776" y="118110"/>
                </a:lnTo>
                <a:lnTo>
                  <a:pt x="124206" y="123189"/>
                </a:lnTo>
                <a:lnTo>
                  <a:pt x="128650" y="129539"/>
                </a:lnTo>
                <a:lnTo>
                  <a:pt x="139573" y="139700"/>
                </a:lnTo>
                <a:lnTo>
                  <a:pt x="144780" y="144780"/>
                </a:lnTo>
                <a:lnTo>
                  <a:pt x="154939" y="152400"/>
                </a:lnTo>
                <a:lnTo>
                  <a:pt x="159893" y="153669"/>
                </a:lnTo>
                <a:lnTo>
                  <a:pt x="169418" y="156210"/>
                </a:lnTo>
                <a:lnTo>
                  <a:pt x="174117" y="156210"/>
                </a:lnTo>
                <a:lnTo>
                  <a:pt x="183387" y="153669"/>
                </a:lnTo>
                <a:lnTo>
                  <a:pt x="188087" y="151130"/>
                </a:lnTo>
                <a:lnTo>
                  <a:pt x="197357" y="140969"/>
                </a:lnTo>
                <a:lnTo>
                  <a:pt x="199389" y="138430"/>
                </a:lnTo>
                <a:lnTo>
                  <a:pt x="172085" y="138430"/>
                </a:lnTo>
                <a:lnTo>
                  <a:pt x="169291" y="137160"/>
                </a:lnTo>
                <a:lnTo>
                  <a:pt x="166624" y="135889"/>
                </a:lnTo>
                <a:lnTo>
                  <a:pt x="163575" y="134619"/>
                </a:lnTo>
                <a:lnTo>
                  <a:pt x="156463" y="128269"/>
                </a:lnTo>
                <a:lnTo>
                  <a:pt x="152145" y="124460"/>
                </a:lnTo>
                <a:lnTo>
                  <a:pt x="143382" y="115569"/>
                </a:lnTo>
                <a:lnTo>
                  <a:pt x="140081" y="113030"/>
                </a:lnTo>
                <a:lnTo>
                  <a:pt x="134747" y="105410"/>
                </a:lnTo>
                <a:lnTo>
                  <a:pt x="132842" y="102869"/>
                </a:lnTo>
                <a:lnTo>
                  <a:pt x="131572" y="100330"/>
                </a:lnTo>
                <a:lnTo>
                  <a:pt x="130429" y="96519"/>
                </a:lnTo>
                <a:lnTo>
                  <a:pt x="129920" y="95250"/>
                </a:lnTo>
                <a:lnTo>
                  <a:pt x="130682" y="90169"/>
                </a:lnTo>
                <a:lnTo>
                  <a:pt x="131825" y="87630"/>
                </a:lnTo>
                <a:lnTo>
                  <a:pt x="135128" y="83819"/>
                </a:lnTo>
                <a:lnTo>
                  <a:pt x="136398" y="83819"/>
                </a:lnTo>
                <a:lnTo>
                  <a:pt x="137668" y="82550"/>
                </a:lnTo>
                <a:lnTo>
                  <a:pt x="140335" y="82550"/>
                </a:lnTo>
                <a:lnTo>
                  <a:pt x="143382" y="81280"/>
                </a:lnTo>
                <a:lnTo>
                  <a:pt x="178149" y="81280"/>
                </a:lnTo>
                <a:lnTo>
                  <a:pt x="176784" y="80010"/>
                </a:lnTo>
                <a:lnTo>
                  <a:pt x="171576" y="74930"/>
                </a:lnTo>
                <a:lnTo>
                  <a:pt x="166497" y="71119"/>
                </a:lnTo>
                <a:lnTo>
                  <a:pt x="161417" y="68580"/>
                </a:lnTo>
                <a:lnTo>
                  <a:pt x="156591" y="66039"/>
                </a:lnTo>
                <a:lnTo>
                  <a:pt x="146938" y="63500"/>
                </a:lnTo>
                <a:close/>
              </a:path>
              <a:path w="244475" h="273050">
                <a:moveTo>
                  <a:pt x="178149" y="81280"/>
                </a:moveTo>
                <a:lnTo>
                  <a:pt x="143382" y="81280"/>
                </a:lnTo>
                <a:lnTo>
                  <a:pt x="145161" y="82550"/>
                </a:lnTo>
                <a:lnTo>
                  <a:pt x="146938" y="82550"/>
                </a:lnTo>
                <a:lnTo>
                  <a:pt x="148717" y="83819"/>
                </a:lnTo>
                <a:lnTo>
                  <a:pt x="150749" y="85089"/>
                </a:lnTo>
                <a:lnTo>
                  <a:pt x="155067" y="87630"/>
                </a:lnTo>
                <a:lnTo>
                  <a:pt x="157480" y="88900"/>
                </a:lnTo>
                <a:lnTo>
                  <a:pt x="162813" y="93980"/>
                </a:lnTo>
                <a:lnTo>
                  <a:pt x="169037" y="100330"/>
                </a:lnTo>
                <a:lnTo>
                  <a:pt x="171704" y="102869"/>
                </a:lnTo>
                <a:lnTo>
                  <a:pt x="173989" y="105410"/>
                </a:lnTo>
                <a:lnTo>
                  <a:pt x="176149" y="107950"/>
                </a:lnTo>
                <a:lnTo>
                  <a:pt x="178181" y="109219"/>
                </a:lnTo>
                <a:lnTo>
                  <a:pt x="179959" y="111760"/>
                </a:lnTo>
                <a:lnTo>
                  <a:pt x="182753" y="116839"/>
                </a:lnTo>
                <a:lnTo>
                  <a:pt x="183895" y="118110"/>
                </a:lnTo>
                <a:lnTo>
                  <a:pt x="184657" y="120650"/>
                </a:lnTo>
                <a:lnTo>
                  <a:pt x="185547" y="121919"/>
                </a:lnTo>
                <a:lnTo>
                  <a:pt x="185928" y="123189"/>
                </a:lnTo>
                <a:lnTo>
                  <a:pt x="185928" y="128269"/>
                </a:lnTo>
                <a:lnTo>
                  <a:pt x="185293" y="129539"/>
                </a:lnTo>
                <a:lnTo>
                  <a:pt x="184657" y="132080"/>
                </a:lnTo>
                <a:lnTo>
                  <a:pt x="183642" y="133350"/>
                </a:lnTo>
                <a:lnTo>
                  <a:pt x="180467" y="135889"/>
                </a:lnTo>
                <a:lnTo>
                  <a:pt x="178562" y="137160"/>
                </a:lnTo>
                <a:lnTo>
                  <a:pt x="176530" y="138430"/>
                </a:lnTo>
                <a:lnTo>
                  <a:pt x="199389" y="138430"/>
                </a:lnTo>
                <a:lnTo>
                  <a:pt x="200406" y="137160"/>
                </a:lnTo>
                <a:lnTo>
                  <a:pt x="203454" y="127000"/>
                </a:lnTo>
                <a:lnTo>
                  <a:pt x="203581" y="124460"/>
                </a:lnTo>
                <a:lnTo>
                  <a:pt x="203707" y="121919"/>
                </a:lnTo>
                <a:lnTo>
                  <a:pt x="201422" y="111760"/>
                </a:lnTo>
                <a:lnTo>
                  <a:pt x="199136" y="106680"/>
                </a:lnTo>
                <a:lnTo>
                  <a:pt x="195706" y="101600"/>
                </a:lnTo>
                <a:lnTo>
                  <a:pt x="192150" y="96519"/>
                </a:lnTo>
                <a:lnTo>
                  <a:pt x="187706" y="91439"/>
                </a:lnTo>
                <a:lnTo>
                  <a:pt x="182244" y="85089"/>
                </a:lnTo>
                <a:lnTo>
                  <a:pt x="178149" y="81280"/>
                </a:lnTo>
                <a:close/>
              </a:path>
              <a:path w="244475" h="273050">
                <a:moveTo>
                  <a:pt x="219182" y="25400"/>
                </a:moveTo>
                <a:lnTo>
                  <a:pt x="198881" y="25400"/>
                </a:lnTo>
                <a:lnTo>
                  <a:pt x="227837" y="102869"/>
                </a:lnTo>
                <a:lnTo>
                  <a:pt x="228219" y="102869"/>
                </a:lnTo>
                <a:lnTo>
                  <a:pt x="228600" y="104139"/>
                </a:lnTo>
                <a:lnTo>
                  <a:pt x="232663" y="104139"/>
                </a:lnTo>
                <a:lnTo>
                  <a:pt x="233806" y="102869"/>
                </a:lnTo>
                <a:lnTo>
                  <a:pt x="235076" y="101600"/>
                </a:lnTo>
                <a:lnTo>
                  <a:pt x="236600" y="100330"/>
                </a:lnTo>
                <a:lnTo>
                  <a:pt x="240919" y="96519"/>
                </a:lnTo>
                <a:lnTo>
                  <a:pt x="242697" y="93980"/>
                </a:lnTo>
                <a:lnTo>
                  <a:pt x="243331" y="92710"/>
                </a:lnTo>
                <a:lnTo>
                  <a:pt x="243712" y="92710"/>
                </a:lnTo>
                <a:lnTo>
                  <a:pt x="244220" y="91439"/>
                </a:lnTo>
                <a:lnTo>
                  <a:pt x="244475" y="91439"/>
                </a:lnTo>
                <a:lnTo>
                  <a:pt x="244475" y="88900"/>
                </a:lnTo>
                <a:lnTo>
                  <a:pt x="219182" y="25400"/>
                </a:lnTo>
                <a:close/>
              </a:path>
              <a:path w="244475" h="273050">
                <a:moveTo>
                  <a:pt x="203707" y="0"/>
                </a:moveTo>
                <a:lnTo>
                  <a:pt x="199898" y="0"/>
                </a:lnTo>
                <a:lnTo>
                  <a:pt x="199262" y="1269"/>
                </a:lnTo>
                <a:lnTo>
                  <a:pt x="157861" y="41910"/>
                </a:lnTo>
                <a:lnTo>
                  <a:pt x="157734" y="43180"/>
                </a:lnTo>
                <a:lnTo>
                  <a:pt x="157606" y="43180"/>
                </a:lnTo>
                <a:lnTo>
                  <a:pt x="157734" y="44450"/>
                </a:lnTo>
                <a:lnTo>
                  <a:pt x="157987" y="44450"/>
                </a:lnTo>
                <a:lnTo>
                  <a:pt x="158242" y="45719"/>
                </a:lnTo>
                <a:lnTo>
                  <a:pt x="158750" y="45719"/>
                </a:lnTo>
                <a:lnTo>
                  <a:pt x="160019" y="48260"/>
                </a:lnTo>
                <a:lnTo>
                  <a:pt x="160909" y="49530"/>
                </a:lnTo>
                <a:lnTo>
                  <a:pt x="164084" y="52069"/>
                </a:lnTo>
                <a:lnTo>
                  <a:pt x="165735" y="53339"/>
                </a:lnTo>
                <a:lnTo>
                  <a:pt x="167131" y="54610"/>
                </a:lnTo>
                <a:lnTo>
                  <a:pt x="169544" y="54610"/>
                </a:lnTo>
                <a:lnTo>
                  <a:pt x="170180" y="53339"/>
                </a:lnTo>
                <a:lnTo>
                  <a:pt x="198881" y="25400"/>
                </a:lnTo>
                <a:lnTo>
                  <a:pt x="219182" y="25400"/>
                </a:lnTo>
                <a:lnTo>
                  <a:pt x="214630" y="13969"/>
                </a:lnTo>
                <a:lnTo>
                  <a:pt x="214249" y="12700"/>
                </a:lnTo>
                <a:lnTo>
                  <a:pt x="213868" y="12700"/>
                </a:lnTo>
                <a:lnTo>
                  <a:pt x="213613" y="11430"/>
                </a:lnTo>
                <a:lnTo>
                  <a:pt x="213232" y="10160"/>
                </a:lnTo>
                <a:lnTo>
                  <a:pt x="211709" y="8889"/>
                </a:lnTo>
                <a:lnTo>
                  <a:pt x="211074" y="7619"/>
                </a:lnTo>
                <a:lnTo>
                  <a:pt x="208914" y="5080"/>
                </a:lnTo>
                <a:lnTo>
                  <a:pt x="207899" y="3810"/>
                </a:lnTo>
                <a:lnTo>
                  <a:pt x="206629" y="2539"/>
                </a:lnTo>
                <a:lnTo>
                  <a:pt x="205486" y="1269"/>
                </a:lnTo>
                <a:lnTo>
                  <a:pt x="203707" y="0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2" name="object 4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47923" y="4518533"/>
            <a:ext cx="261493" cy="265430"/>
          </a:xfrm>
          <a:prstGeom prst="rect">
            <a:avLst/>
          </a:prstGeom>
        </p:spPr>
      </p:pic>
      <p:sp>
        <p:nvSpPr>
          <p:cNvPr id="43" name="object 43"/>
          <p:cNvSpPr/>
          <p:nvPr/>
        </p:nvSpPr>
        <p:spPr>
          <a:xfrm>
            <a:off x="3426840" y="4519803"/>
            <a:ext cx="254635" cy="264160"/>
          </a:xfrm>
          <a:custGeom>
            <a:avLst/>
            <a:gdLst/>
            <a:ahLst/>
            <a:cxnLst/>
            <a:rect l="l" t="t" r="r" b="b"/>
            <a:pathLst>
              <a:path w="254635" h="264160">
                <a:moveTo>
                  <a:pt x="61722" y="187960"/>
                </a:moveTo>
                <a:lnTo>
                  <a:pt x="33274" y="187960"/>
                </a:lnTo>
                <a:lnTo>
                  <a:pt x="34671" y="189230"/>
                </a:lnTo>
                <a:lnTo>
                  <a:pt x="36068" y="189230"/>
                </a:lnTo>
                <a:lnTo>
                  <a:pt x="37337" y="190500"/>
                </a:lnTo>
                <a:lnTo>
                  <a:pt x="39750" y="193040"/>
                </a:lnTo>
                <a:lnTo>
                  <a:pt x="41021" y="194310"/>
                </a:lnTo>
                <a:lnTo>
                  <a:pt x="42037" y="196850"/>
                </a:lnTo>
                <a:lnTo>
                  <a:pt x="43180" y="198120"/>
                </a:lnTo>
                <a:lnTo>
                  <a:pt x="44196" y="200660"/>
                </a:lnTo>
                <a:lnTo>
                  <a:pt x="45085" y="201930"/>
                </a:lnTo>
                <a:lnTo>
                  <a:pt x="45847" y="205740"/>
                </a:lnTo>
                <a:lnTo>
                  <a:pt x="46609" y="208280"/>
                </a:lnTo>
                <a:lnTo>
                  <a:pt x="47244" y="212090"/>
                </a:lnTo>
                <a:lnTo>
                  <a:pt x="47751" y="214630"/>
                </a:lnTo>
                <a:lnTo>
                  <a:pt x="47847" y="215900"/>
                </a:lnTo>
                <a:lnTo>
                  <a:pt x="47942" y="217170"/>
                </a:lnTo>
                <a:lnTo>
                  <a:pt x="48037" y="218440"/>
                </a:lnTo>
                <a:lnTo>
                  <a:pt x="48133" y="219710"/>
                </a:lnTo>
                <a:lnTo>
                  <a:pt x="49149" y="251460"/>
                </a:lnTo>
                <a:lnTo>
                  <a:pt x="49403" y="251460"/>
                </a:lnTo>
                <a:lnTo>
                  <a:pt x="49530" y="252730"/>
                </a:lnTo>
                <a:lnTo>
                  <a:pt x="49784" y="254000"/>
                </a:lnTo>
                <a:lnTo>
                  <a:pt x="50546" y="256540"/>
                </a:lnTo>
                <a:lnTo>
                  <a:pt x="51054" y="256540"/>
                </a:lnTo>
                <a:lnTo>
                  <a:pt x="52578" y="259080"/>
                </a:lnTo>
                <a:lnTo>
                  <a:pt x="53467" y="260350"/>
                </a:lnTo>
                <a:lnTo>
                  <a:pt x="54610" y="260350"/>
                </a:lnTo>
                <a:lnTo>
                  <a:pt x="55880" y="261620"/>
                </a:lnTo>
                <a:lnTo>
                  <a:pt x="57912" y="264160"/>
                </a:lnTo>
                <a:lnTo>
                  <a:pt x="63246" y="264160"/>
                </a:lnTo>
                <a:lnTo>
                  <a:pt x="64008" y="262890"/>
                </a:lnTo>
                <a:lnTo>
                  <a:pt x="87911" y="238760"/>
                </a:lnTo>
                <a:lnTo>
                  <a:pt x="65659" y="238760"/>
                </a:lnTo>
                <a:lnTo>
                  <a:pt x="65405" y="223520"/>
                </a:lnTo>
                <a:lnTo>
                  <a:pt x="65278" y="208280"/>
                </a:lnTo>
                <a:lnTo>
                  <a:pt x="64643" y="203200"/>
                </a:lnTo>
                <a:lnTo>
                  <a:pt x="64541" y="201930"/>
                </a:lnTo>
                <a:lnTo>
                  <a:pt x="64439" y="200660"/>
                </a:lnTo>
                <a:lnTo>
                  <a:pt x="64338" y="199390"/>
                </a:lnTo>
                <a:lnTo>
                  <a:pt x="64236" y="198120"/>
                </a:lnTo>
                <a:lnTo>
                  <a:pt x="64135" y="196850"/>
                </a:lnTo>
                <a:lnTo>
                  <a:pt x="63246" y="193040"/>
                </a:lnTo>
                <a:lnTo>
                  <a:pt x="61722" y="187960"/>
                </a:lnTo>
                <a:close/>
              </a:path>
              <a:path w="254635" h="264160">
                <a:moveTo>
                  <a:pt x="96900" y="212090"/>
                </a:moveTo>
                <a:lnTo>
                  <a:pt x="92837" y="212090"/>
                </a:lnTo>
                <a:lnTo>
                  <a:pt x="65659" y="238760"/>
                </a:lnTo>
                <a:lnTo>
                  <a:pt x="87911" y="238760"/>
                </a:lnTo>
                <a:lnTo>
                  <a:pt x="104267" y="222250"/>
                </a:lnTo>
                <a:lnTo>
                  <a:pt x="104521" y="222250"/>
                </a:lnTo>
                <a:lnTo>
                  <a:pt x="104521" y="220980"/>
                </a:lnTo>
                <a:lnTo>
                  <a:pt x="103505" y="218440"/>
                </a:lnTo>
                <a:lnTo>
                  <a:pt x="102870" y="218440"/>
                </a:lnTo>
                <a:lnTo>
                  <a:pt x="102362" y="217170"/>
                </a:lnTo>
                <a:lnTo>
                  <a:pt x="101473" y="215900"/>
                </a:lnTo>
                <a:lnTo>
                  <a:pt x="100457" y="215900"/>
                </a:lnTo>
                <a:lnTo>
                  <a:pt x="99441" y="214630"/>
                </a:lnTo>
                <a:lnTo>
                  <a:pt x="98551" y="213360"/>
                </a:lnTo>
                <a:lnTo>
                  <a:pt x="97789" y="213360"/>
                </a:lnTo>
                <a:lnTo>
                  <a:pt x="96900" y="212090"/>
                </a:lnTo>
                <a:close/>
              </a:path>
              <a:path w="254635" h="264160">
                <a:moveTo>
                  <a:pt x="40512" y="165100"/>
                </a:moveTo>
                <a:lnTo>
                  <a:pt x="30607" y="165100"/>
                </a:lnTo>
                <a:lnTo>
                  <a:pt x="27178" y="166370"/>
                </a:lnTo>
                <a:lnTo>
                  <a:pt x="20066" y="168910"/>
                </a:lnTo>
                <a:lnTo>
                  <a:pt x="2921" y="190500"/>
                </a:lnTo>
                <a:lnTo>
                  <a:pt x="1016" y="194310"/>
                </a:lnTo>
                <a:lnTo>
                  <a:pt x="508" y="195580"/>
                </a:lnTo>
                <a:lnTo>
                  <a:pt x="0" y="198120"/>
                </a:lnTo>
                <a:lnTo>
                  <a:pt x="0" y="203200"/>
                </a:lnTo>
                <a:lnTo>
                  <a:pt x="762" y="204470"/>
                </a:lnTo>
                <a:lnTo>
                  <a:pt x="1143" y="204470"/>
                </a:lnTo>
                <a:lnTo>
                  <a:pt x="2159" y="205740"/>
                </a:lnTo>
                <a:lnTo>
                  <a:pt x="2794" y="207010"/>
                </a:lnTo>
                <a:lnTo>
                  <a:pt x="3683" y="207010"/>
                </a:lnTo>
                <a:lnTo>
                  <a:pt x="4825" y="208280"/>
                </a:lnTo>
                <a:lnTo>
                  <a:pt x="6858" y="210820"/>
                </a:lnTo>
                <a:lnTo>
                  <a:pt x="7747" y="210820"/>
                </a:lnTo>
                <a:lnTo>
                  <a:pt x="8509" y="212090"/>
                </a:lnTo>
                <a:lnTo>
                  <a:pt x="12319" y="212090"/>
                </a:lnTo>
                <a:lnTo>
                  <a:pt x="12700" y="210820"/>
                </a:lnTo>
                <a:lnTo>
                  <a:pt x="13208" y="208280"/>
                </a:lnTo>
                <a:lnTo>
                  <a:pt x="13588" y="205740"/>
                </a:lnTo>
                <a:lnTo>
                  <a:pt x="14224" y="204470"/>
                </a:lnTo>
                <a:lnTo>
                  <a:pt x="14732" y="201930"/>
                </a:lnTo>
                <a:lnTo>
                  <a:pt x="15494" y="200660"/>
                </a:lnTo>
                <a:lnTo>
                  <a:pt x="16637" y="198120"/>
                </a:lnTo>
                <a:lnTo>
                  <a:pt x="17653" y="196850"/>
                </a:lnTo>
                <a:lnTo>
                  <a:pt x="19304" y="194310"/>
                </a:lnTo>
                <a:lnTo>
                  <a:pt x="21336" y="191770"/>
                </a:lnTo>
                <a:lnTo>
                  <a:pt x="22733" y="190500"/>
                </a:lnTo>
                <a:lnTo>
                  <a:pt x="24257" y="189230"/>
                </a:lnTo>
                <a:lnTo>
                  <a:pt x="27305" y="187960"/>
                </a:lnTo>
                <a:lnTo>
                  <a:pt x="61722" y="187960"/>
                </a:lnTo>
                <a:lnTo>
                  <a:pt x="60960" y="185420"/>
                </a:lnTo>
                <a:lnTo>
                  <a:pt x="59562" y="181610"/>
                </a:lnTo>
                <a:lnTo>
                  <a:pt x="56007" y="176530"/>
                </a:lnTo>
                <a:lnTo>
                  <a:pt x="54101" y="173990"/>
                </a:lnTo>
                <a:lnTo>
                  <a:pt x="49403" y="170180"/>
                </a:lnTo>
                <a:lnTo>
                  <a:pt x="46609" y="167640"/>
                </a:lnTo>
                <a:lnTo>
                  <a:pt x="40512" y="165100"/>
                </a:lnTo>
                <a:close/>
              </a:path>
              <a:path w="254635" h="264160">
                <a:moveTo>
                  <a:pt x="92837" y="107950"/>
                </a:moveTo>
                <a:lnTo>
                  <a:pt x="88137" y="107950"/>
                </a:lnTo>
                <a:lnTo>
                  <a:pt x="83438" y="110490"/>
                </a:lnTo>
                <a:lnTo>
                  <a:pt x="78739" y="111760"/>
                </a:lnTo>
                <a:lnTo>
                  <a:pt x="58674" y="140970"/>
                </a:lnTo>
                <a:lnTo>
                  <a:pt x="58547" y="143510"/>
                </a:lnTo>
                <a:lnTo>
                  <a:pt x="80010" y="179070"/>
                </a:lnTo>
                <a:lnTo>
                  <a:pt x="85471" y="185420"/>
                </a:lnTo>
                <a:lnTo>
                  <a:pt x="90678" y="189230"/>
                </a:lnTo>
                <a:lnTo>
                  <a:pt x="100837" y="196850"/>
                </a:lnTo>
                <a:lnTo>
                  <a:pt x="105663" y="199390"/>
                </a:lnTo>
                <a:lnTo>
                  <a:pt x="115316" y="201930"/>
                </a:lnTo>
                <a:lnTo>
                  <a:pt x="120014" y="201930"/>
                </a:lnTo>
                <a:lnTo>
                  <a:pt x="124713" y="200660"/>
                </a:lnTo>
                <a:lnTo>
                  <a:pt x="129286" y="198120"/>
                </a:lnTo>
                <a:lnTo>
                  <a:pt x="133985" y="195580"/>
                </a:lnTo>
                <a:lnTo>
                  <a:pt x="138684" y="190500"/>
                </a:lnTo>
                <a:lnTo>
                  <a:pt x="143256" y="186690"/>
                </a:lnTo>
                <a:lnTo>
                  <a:pt x="145542" y="182880"/>
                </a:lnTo>
                <a:lnTo>
                  <a:pt x="117856" y="182880"/>
                </a:lnTo>
                <a:lnTo>
                  <a:pt x="115188" y="181610"/>
                </a:lnTo>
                <a:lnTo>
                  <a:pt x="112522" y="181610"/>
                </a:lnTo>
                <a:lnTo>
                  <a:pt x="109347" y="179070"/>
                </a:lnTo>
                <a:lnTo>
                  <a:pt x="102235" y="173990"/>
                </a:lnTo>
                <a:lnTo>
                  <a:pt x="98044" y="170180"/>
                </a:lnTo>
                <a:lnTo>
                  <a:pt x="89281" y="161290"/>
                </a:lnTo>
                <a:lnTo>
                  <a:pt x="85979" y="157480"/>
                </a:lnTo>
                <a:lnTo>
                  <a:pt x="83312" y="153670"/>
                </a:lnTo>
                <a:lnTo>
                  <a:pt x="80645" y="151130"/>
                </a:lnTo>
                <a:lnTo>
                  <a:pt x="78612" y="147320"/>
                </a:lnTo>
                <a:lnTo>
                  <a:pt x="77470" y="144780"/>
                </a:lnTo>
                <a:lnTo>
                  <a:pt x="76200" y="142240"/>
                </a:lnTo>
                <a:lnTo>
                  <a:pt x="75819" y="139700"/>
                </a:lnTo>
                <a:lnTo>
                  <a:pt x="76581" y="134620"/>
                </a:lnTo>
                <a:lnTo>
                  <a:pt x="77724" y="132080"/>
                </a:lnTo>
                <a:lnTo>
                  <a:pt x="81025" y="129540"/>
                </a:lnTo>
                <a:lnTo>
                  <a:pt x="82296" y="128270"/>
                </a:lnTo>
                <a:lnTo>
                  <a:pt x="83566" y="128270"/>
                </a:lnTo>
                <a:lnTo>
                  <a:pt x="84836" y="127000"/>
                </a:lnTo>
                <a:lnTo>
                  <a:pt x="124866" y="127000"/>
                </a:lnTo>
                <a:lnTo>
                  <a:pt x="122682" y="124460"/>
                </a:lnTo>
                <a:lnTo>
                  <a:pt x="117348" y="120650"/>
                </a:lnTo>
                <a:lnTo>
                  <a:pt x="112395" y="116840"/>
                </a:lnTo>
                <a:lnTo>
                  <a:pt x="107314" y="113030"/>
                </a:lnTo>
                <a:lnTo>
                  <a:pt x="102362" y="110490"/>
                </a:lnTo>
                <a:lnTo>
                  <a:pt x="92837" y="107950"/>
                </a:lnTo>
                <a:close/>
              </a:path>
              <a:path w="254635" h="264160">
                <a:moveTo>
                  <a:pt x="124866" y="127000"/>
                </a:moveTo>
                <a:lnTo>
                  <a:pt x="90932" y="127000"/>
                </a:lnTo>
                <a:lnTo>
                  <a:pt x="92837" y="128270"/>
                </a:lnTo>
                <a:lnTo>
                  <a:pt x="94614" y="128270"/>
                </a:lnTo>
                <a:lnTo>
                  <a:pt x="96520" y="129540"/>
                </a:lnTo>
                <a:lnTo>
                  <a:pt x="98806" y="130810"/>
                </a:lnTo>
                <a:lnTo>
                  <a:pt x="100964" y="132080"/>
                </a:lnTo>
                <a:lnTo>
                  <a:pt x="103378" y="134620"/>
                </a:lnTo>
                <a:lnTo>
                  <a:pt x="108712" y="138430"/>
                </a:lnTo>
                <a:lnTo>
                  <a:pt x="111633" y="142240"/>
                </a:lnTo>
                <a:lnTo>
                  <a:pt x="114808" y="144780"/>
                </a:lnTo>
                <a:lnTo>
                  <a:pt x="117475" y="147320"/>
                </a:lnTo>
                <a:lnTo>
                  <a:pt x="119887" y="149860"/>
                </a:lnTo>
                <a:lnTo>
                  <a:pt x="124079" y="154940"/>
                </a:lnTo>
                <a:lnTo>
                  <a:pt x="125857" y="157480"/>
                </a:lnTo>
                <a:lnTo>
                  <a:pt x="127254" y="158750"/>
                </a:lnTo>
                <a:lnTo>
                  <a:pt x="128650" y="161290"/>
                </a:lnTo>
                <a:lnTo>
                  <a:pt x="129794" y="162560"/>
                </a:lnTo>
                <a:lnTo>
                  <a:pt x="130556" y="165100"/>
                </a:lnTo>
                <a:lnTo>
                  <a:pt x="131445" y="167640"/>
                </a:lnTo>
                <a:lnTo>
                  <a:pt x="131825" y="168910"/>
                </a:lnTo>
                <a:lnTo>
                  <a:pt x="131953" y="170180"/>
                </a:lnTo>
                <a:lnTo>
                  <a:pt x="131953" y="171450"/>
                </a:lnTo>
                <a:lnTo>
                  <a:pt x="124460" y="182880"/>
                </a:lnTo>
                <a:lnTo>
                  <a:pt x="145542" y="182880"/>
                </a:lnTo>
                <a:lnTo>
                  <a:pt x="146304" y="181610"/>
                </a:lnTo>
                <a:lnTo>
                  <a:pt x="149351" y="171450"/>
                </a:lnTo>
                <a:lnTo>
                  <a:pt x="149436" y="170180"/>
                </a:lnTo>
                <a:lnTo>
                  <a:pt x="149521" y="168910"/>
                </a:lnTo>
                <a:lnTo>
                  <a:pt x="149606" y="167640"/>
                </a:lnTo>
                <a:lnTo>
                  <a:pt x="147320" y="157480"/>
                </a:lnTo>
                <a:lnTo>
                  <a:pt x="145034" y="151130"/>
                </a:lnTo>
                <a:lnTo>
                  <a:pt x="141478" y="146050"/>
                </a:lnTo>
                <a:lnTo>
                  <a:pt x="138049" y="140970"/>
                </a:lnTo>
                <a:lnTo>
                  <a:pt x="133604" y="135890"/>
                </a:lnTo>
                <a:lnTo>
                  <a:pt x="128143" y="130810"/>
                </a:lnTo>
                <a:lnTo>
                  <a:pt x="124866" y="127000"/>
                </a:lnTo>
                <a:close/>
              </a:path>
              <a:path w="254635" h="264160">
                <a:moveTo>
                  <a:pt x="146685" y="54610"/>
                </a:moveTo>
                <a:lnTo>
                  <a:pt x="141986" y="54610"/>
                </a:lnTo>
                <a:lnTo>
                  <a:pt x="132714" y="57150"/>
                </a:lnTo>
                <a:lnTo>
                  <a:pt x="128016" y="60960"/>
                </a:lnTo>
                <a:lnTo>
                  <a:pt x="118745" y="69850"/>
                </a:lnTo>
                <a:lnTo>
                  <a:pt x="115697" y="74930"/>
                </a:lnTo>
                <a:lnTo>
                  <a:pt x="114173" y="80010"/>
                </a:lnTo>
                <a:lnTo>
                  <a:pt x="112649" y="83820"/>
                </a:lnTo>
                <a:lnTo>
                  <a:pt x="112522" y="86360"/>
                </a:lnTo>
                <a:lnTo>
                  <a:pt x="112395" y="88900"/>
                </a:lnTo>
                <a:lnTo>
                  <a:pt x="114681" y="99060"/>
                </a:lnTo>
                <a:lnTo>
                  <a:pt x="116967" y="104140"/>
                </a:lnTo>
                <a:lnTo>
                  <a:pt x="120523" y="109220"/>
                </a:lnTo>
                <a:lnTo>
                  <a:pt x="123951" y="114300"/>
                </a:lnTo>
                <a:lnTo>
                  <a:pt x="128397" y="120650"/>
                </a:lnTo>
                <a:lnTo>
                  <a:pt x="139319" y="130810"/>
                </a:lnTo>
                <a:lnTo>
                  <a:pt x="144525" y="135890"/>
                </a:lnTo>
                <a:lnTo>
                  <a:pt x="154686" y="143510"/>
                </a:lnTo>
                <a:lnTo>
                  <a:pt x="159638" y="144780"/>
                </a:lnTo>
                <a:lnTo>
                  <a:pt x="169163" y="147320"/>
                </a:lnTo>
                <a:lnTo>
                  <a:pt x="173862" y="147320"/>
                </a:lnTo>
                <a:lnTo>
                  <a:pt x="183134" y="144780"/>
                </a:lnTo>
                <a:lnTo>
                  <a:pt x="187833" y="142240"/>
                </a:lnTo>
                <a:lnTo>
                  <a:pt x="197104" y="132080"/>
                </a:lnTo>
                <a:lnTo>
                  <a:pt x="199136" y="129540"/>
                </a:lnTo>
                <a:lnTo>
                  <a:pt x="171831" y="129540"/>
                </a:lnTo>
                <a:lnTo>
                  <a:pt x="169037" y="128270"/>
                </a:lnTo>
                <a:lnTo>
                  <a:pt x="166370" y="127000"/>
                </a:lnTo>
                <a:lnTo>
                  <a:pt x="163322" y="125730"/>
                </a:lnTo>
                <a:lnTo>
                  <a:pt x="159766" y="123190"/>
                </a:lnTo>
                <a:lnTo>
                  <a:pt x="156083" y="119380"/>
                </a:lnTo>
                <a:lnTo>
                  <a:pt x="151892" y="115570"/>
                </a:lnTo>
                <a:lnTo>
                  <a:pt x="143129" y="106680"/>
                </a:lnTo>
                <a:lnTo>
                  <a:pt x="139826" y="104140"/>
                </a:lnTo>
                <a:lnTo>
                  <a:pt x="134493" y="96520"/>
                </a:lnTo>
                <a:lnTo>
                  <a:pt x="132587" y="93980"/>
                </a:lnTo>
                <a:lnTo>
                  <a:pt x="131318" y="91440"/>
                </a:lnTo>
                <a:lnTo>
                  <a:pt x="130175" y="87630"/>
                </a:lnTo>
                <a:lnTo>
                  <a:pt x="129667" y="86360"/>
                </a:lnTo>
                <a:lnTo>
                  <a:pt x="130429" y="81280"/>
                </a:lnTo>
                <a:lnTo>
                  <a:pt x="131572" y="78740"/>
                </a:lnTo>
                <a:lnTo>
                  <a:pt x="134874" y="74930"/>
                </a:lnTo>
                <a:lnTo>
                  <a:pt x="136144" y="74930"/>
                </a:lnTo>
                <a:lnTo>
                  <a:pt x="137413" y="73660"/>
                </a:lnTo>
                <a:lnTo>
                  <a:pt x="140081" y="73660"/>
                </a:lnTo>
                <a:lnTo>
                  <a:pt x="143129" y="72390"/>
                </a:lnTo>
                <a:lnTo>
                  <a:pt x="177895" y="72390"/>
                </a:lnTo>
                <a:lnTo>
                  <a:pt x="176530" y="71120"/>
                </a:lnTo>
                <a:lnTo>
                  <a:pt x="171323" y="66040"/>
                </a:lnTo>
                <a:lnTo>
                  <a:pt x="166243" y="62230"/>
                </a:lnTo>
                <a:lnTo>
                  <a:pt x="161162" y="59690"/>
                </a:lnTo>
                <a:lnTo>
                  <a:pt x="156337" y="57150"/>
                </a:lnTo>
                <a:lnTo>
                  <a:pt x="146685" y="54610"/>
                </a:lnTo>
                <a:close/>
              </a:path>
              <a:path w="254635" h="264160">
                <a:moveTo>
                  <a:pt x="177895" y="72390"/>
                </a:moveTo>
                <a:lnTo>
                  <a:pt x="143129" y="72390"/>
                </a:lnTo>
                <a:lnTo>
                  <a:pt x="144907" y="73660"/>
                </a:lnTo>
                <a:lnTo>
                  <a:pt x="146685" y="73660"/>
                </a:lnTo>
                <a:lnTo>
                  <a:pt x="148462" y="74930"/>
                </a:lnTo>
                <a:lnTo>
                  <a:pt x="150495" y="76200"/>
                </a:lnTo>
                <a:lnTo>
                  <a:pt x="154812" y="78740"/>
                </a:lnTo>
                <a:lnTo>
                  <a:pt x="157225" y="80010"/>
                </a:lnTo>
                <a:lnTo>
                  <a:pt x="162560" y="85090"/>
                </a:lnTo>
                <a:lnTo>
                  <a:pt x="168783" y="91440"/>
                </a:lnTo>
                <a:lnTo>
                  <a:pt x="171450" y="93980"/>
                </a:lnTo>
                <a:lnTo>
                  <a:pt x="173736" y="96520"/>
                </a:lnTo>
                <a:lnTo>
                  <a:pt x="175895" y="99060"/>
                </a:lnTo>
                <a:lnTo>
                  <a:pt x="177926" y="100330"/>
                </a:lnTo>
                <a:lnTo>
                  <a:pt x="179705" y="102870"/>
                </a:lnTo>
                <a:lnTo>
                  <a:pt x="182499" y="107950"/>
                </a:lnTo>
                <a:lnTo>
                  <a:pt x="183642" y="109220"/>
                </a:lnTo>
                <a:lnTo>
                  <a:pt x="184404" y="111760"/>
                </a:lnTo>
                <a:lnTo>
                  <a:pt x="185293" y="113030"/>
                </a:lnTo>
                <a:lnTo>
                  <a:pt x="185674" y="114300"/>
                </a:lnTo>
                <a:lnTo>
                  <a:pt x="185800" y="116840"/>
                </a:lnTo>
                <a:lnTo>
                  <a:pt x="185928" y="118110"/>
                </a:lnTo>
                <a:lnTo>
                  <a:pt x="185674" y="119380"/>
                </a:lnTo>
                <a:lnTo>
                  <a:pt x="185038" y="120650"/>
                </a:lnTo>
                <a:lnTo>
                  <a:pt x="184404" y="123190"/>
                </a:lnTo>
                <a:lnTo>
                  <a:pt x="183387" y="124460"/>
                </a:lnTo>
                <a:lnTo>
                  <a:pt x="180212" y="127000"/>
                </a:lnTo>
                <a:lnTo>
                  <a:pt x="178308" y="128270"/>
                </a:lnTo>
                <a:lnTo>
                  <a:pt x="176275" y="129540"/>
                </a:lnTo>
                <a:lnTo>
                  <a:pt x="199136" y="129540"/>
                </a:lnTo>
                <a:lnTo>
                  <a:pt x="200151" y="128270"/>
                </a:lnTo>
                <a:lnTo>
                  <a:pt x="203200" y="118110"/>
                </a:lnTo>
                <a:lnTo>
                  <a:pt x="203326" y="115570"/>
                </a:lnTo>
                <a:lnTo>
                  <a:pt x="203390" y="114300"/>
                </a:lnTo>
                <a:lnTo>
                  <a:pt x="187451" y="82550"/>
                </a:lnTo>
                <a:lnTo>
                  <a:pt x="181991" y="76200"/>
                </a:lnTo>
                <a:lnTo>
                  <a:pt x="177895" y="72390"/>
                </a:lnTo>
                <a:close/>
              </a:path>
              <a:path w="254635" h="264160">
                <a:moveTo>
                  <a:pt x="226441" y="97790"/>
                </a:moveTo>
                <a:lnTo>
                  <a:pt x="223138" y="97790"/>
                </a:lnTo>
                <a:lnTo>
                  <a:pt x="223900" y="99060"/>
                </a:lnTo>
                <a:lnTo>
                  <a:pt x="225425" y="99060"/>
                </a:lnTo>
                <a:lnTo>
                  <a:pt x="226441" y="97790"/>
                </a:lnTo>
                <a:close/>
              </a:path>
              <a:path w="254635" h="264160">
                <a:moveTo>
                  <a:pt x="249512" y="41910"/>
                </a:moveTo>
                <a:lnTo>
                  <a:pt x="227711" y="41910"/>
                </a:lnTo>
                <a:lnTo>
                  <a:pt x="230250" y="44450"/>
                </a:lnTo>
                <a:lnTo>
                  <a:pt x="232410" y="46990"/>
                </a:lnTo>
                <a:lnTo>
                  <a:pt x="237871" y="64770"/>
                </a:lnTo>
                <a:lnTo>
                  <a:pt x="235838" y="71120"/>
                </a:lnTo>
                <a:lnTo>
                  <a:pt x="233934" y="73660"/>
                </a:lnTo>
                <a:lnTo>
                  <a:pt x="229235" y="78740"/>
                </a:lnTo>
                <a:lnTo>
                  <a:pt x="224282" y="82550"/>
                </a:lnTo>
                <a:lnTo>
                  <a:pt x="221234" y="85090"/>
                </a:lnTo>
                <a:lnTo>
                  <a:pt x="219837" y="85090"/>
                </a:lnTo>
                <a:lnTo>
                  <a:pt x="218694" y="86360"/>
                </a:lnTo>
                <a:lnTo>
                  <a:pt x="216662" y="86360"/>
                </a:lnTo>
                <a:lnTo>
                  <a:pt x="215900" y="87630"/>
                </a:lnTo>
                <a:lnTo>
                  <a:pt x="215137" y="87630"/>
                </a:lnTo>
                <a:lnTo>
                  <a:pt x="215264" y="91440"/>
                </a:lnTo>
                <a:lnTo>
                  <a:pt x="215646" y="91440"/>
                </a:lnTo>
                <a:lnTo>
                  <a:pt x="216408" y="92710"/>
                </a:lnTo>
                <a:lnTo>
                  <a:pt x="217043" y="92710"/>
                </a:lnTo>
                <a:lnTo>
                  <a:pt x="220345" y="96520"/>
                </a:lnTo>
                <a:lnTo>
                  <a:pt x="221361" y="97790"/>
                </a:lnTo>
                <a:lnTo>
                  <a:pt x="227711" y="97790"/>
                </a:lnTo>
                <a:lnTo>
                  <a:pt x="230250" y="96520"/>
                </a:lnTo>
                <a:lnTo>
                  <a:pt x="233299" y="93980"/>
                </a:lnTo>
                <a:lnTo>
                  <a:pt x="234950" y="93980"/>
                </a:lnTo>
                <a:lnTo>
                  <a:pt x="236600" y="92710"/>
                </a:lnTo>
                <a:lnTo>
                  <a:pt x="238379" y="91440"/>
                </a:lnTo>
                <a:lnTo>
                  <a:pt x="240030" y="90170"/>
                </a:lnTo>
                <a:lnTo>
                  <a:pt x="241426" y="87630"/>
                </a:lnTo>
                <a:lnTo>
                  <a:pt x="245745" y="83820"/>
                </a:lnTo>
                <a:lnTo>
                  <a:pt x="248920" y="80010"/>
                </a:lnTo>
                <a:lnTo>
                  <a:pt x="250951" y="74930"/>
                </a:lnTo>
                <a:lnTo>
                  <a:pt x="252984" y="71120"/>
                </a:lnTo>
                <a:lnTo>
                  <a:pt x="254126" y="67310"/>
                </a:lnTo>
                <a:lnTo>
                  <a:pt x="254417" y="62230"/>
                </a:lnTo>
                <a:lnTo>
                  <a:pt x="254381" y="55880"/>
                </a:lnTo>
                <a:lnTo>
                  <a:pt x="254254" y="54610"/>
                </a:lnTo>
                <a:lnTo>
                  <a:pt x="252984" y="50800"/>
                </a:lnTo>
                <a:lnTo>
                  <a:pt x="251841" y="46990"/>
                </a:lnTo>
                <a:lnTo>
                  <a:pt x="250189" y="43180"/>
                </a:lnTo>
                <a:lnTo>
                  <a:pt x="249512" y="41910"/>
                </a:lnTo>
                <a:close/>
              </a:path>
              <a:path w="254635" h="264160">
                <a:moveTo>
                  <a:pt x="202437" y="0"/>
                </a:moveTo>
                <a:lnTo>
                  <a:pt x="199389" y="0"/>
                </a:lnTo>
                <a:lnTo>
                  <a:pt x="196342" y="1270"/>
                </a:lnTo>
                <a:lnTo>
                  <a:pt x="193294" y="1270"/>
                </a:lnTo>
                <a:lnTo>
                  <a:pt x="190119" y="2540"/>
                </a:lnTo>
                <a:lnTo>
                  <a:pt x="187071" y="3810"/>
                </a:lnTo>
                <a:lnTo>
                  <a:pt x="183896" y="5080"/>
                </a:lnTo>
                <a:lnTo>
                  <a:pt x="180848" y="7620"/>
                </a:lnTo>
                <a:lnTo>
                  <a:pt x="173736" y="15240"/>
                </a:lnTo>
                <a:lnTo>
                  <a:pt x="170814" y="19050"/>
                </a:lnTo>
                <a:lnTo>
                  <a:pt x="169037" y="22860"/>
                </a:lnTo>
                <a:lnTo>
                  <a:pt x="167132" y="26670"/>
                </a:lnTo>
                <a:lnTo>
                  <a:pt x="166560" y="30480"/>
                </a:lnTo>
                <a:lnTo>
                  <a:pt x="166497" y="39370"/>
                </a:lnTo>
                <a:lnTo>
                  <a:pt x="167512" y="43180"/>
                </a:lnTo>
                <a:lnTo>
                  <a:pt x="193548" y="68580"/>
                </a:lnTo>
                <a:lnTo>
                  <a:pt x="203708" y="68580"/>
                </a:lnTo>
                <a:lnTo>
                  <a:pt x="207137" y="67310"/>
                </a:lnTo>
                <a:lnTo>
                  <a:pt x="210693" y="64770"/>
                </a:lnTo>
                <a:lnTo>
                  <a:pt x="214122" y="62230"/>
                </a:lnTo>
                <a:lnTo>
                  <a:pt x="217805" y="59690"/>
                </a:lnTo>
                <a:lnTo>
                  <a:pt x="220725" y="55880"/>
                </a:lnTo>
                <a:lnTo>
                  <a:pt x="223012" y="53340"/>
                </a:lnTo>
                <a:lnTo>
                  <a:pt x="224840" y="49530"/>
                </a:lnTo>
                <a:lnTo>
                  <a:pt x="196976" y="49530"/>
                </a:lnTo>
                <a:lnTo>
                  <a:pt x="191643" y="45720"/>
                </a:lnTo>
                <a:lnTo>
                  <a:pt x="189737" y="43180"/>
                </a:lnTo>
                <a:lnTo>
                  <a:pt x="188087" y="41910"/>
                </a:lnTo>
                <a:lnTo>
                  <a:pt x="186689" y="40640"/>
                </a:lnTo>
                <a:lnTo>
                  <a:pt x="185547" y="38100"/>
                </a:lnTo>
                <a:lnTo>
                  <a:pt x="184531" y="36830"/>
                </a:lnTo>
                <a:lnTo>
                  <a:pt x="183896" y="34290"/>
                </a:lnTo>
                <a:lnTo>
                  <a:pt x="183387" y="30480"/>
                </a:lnTo>
                <a:lnTo>
                  <a:pt x="183514" y="29210"/>
                </a:lnTo>
                <a:lnTo>
                  <a:pt x="184785" y="25400"/>
                </a:lnTo>
                <a:lnTo>
                  <a:pt x="185928" y="24130"/>
                </a:lnTo>
                <a:lnTo>
                  <a:pt x="189230" y="20320"/>
                </a:lnTo>
                <a:lnTo>
                  <a:pt x="191008" y="19050"/>
                </a:lnTo>
                <a:lnTo>
                  <a:pt x="194818" y="17780"/>
                </a:lnTo>
                <a:lnTo>
                  <a:pt x="230886" y="17780"/>
                </a:lnTo>
                <a:lnTo>
                  <a:pt x="229870" y="16510"/>
                </a:lnTo>
                <a:lnTo>
                  <a:pt x="220725" y="8890"/>
                </a:lnTo>
                <a:lnTo>
                  <a:pt x="217805" y="6350"/>
                </a:lnTo>
                <a:lnTo>
                  <a:pt x="208661" y="2540"/>
                </a:lnTo>
                <a:lnTo>
                  <a:pt x="205486" y="1270"/>
                </a:lnTo>
                <a:lnTo>
                  <a:pt x="202437" y="0"/>
                </a:lnTo>
                <a:close/>
              </a:path>
              <a:path w="254635" h="264160">
                <a:moveTo>
                  <a:pt x="230886" y="17780"/>
                </a:moveTo>
                <a:lnTo>
                  <a:pt x="196976" y="17780"/>
                </a:lnTo>
                <a:lnTo>
                  <a:pt x="199262" y="19050"/>
                </a:lnTo>
                <a:lnTo>
                  <a:pt x="201675" y="19050"/>
                </a:lnTo>
                <a:lnTo>
                  <a:pt x="204216" y="21590"/>
                </a:lnTo>
                <a:lnTo>
                  <a:pt x="207263" y="22860"/>
                </a:lnTo>
                <a:lnTo>
                  <a:pt x="210185" y="25400"/>
                </a:lnTo>
                <a:lnTo>
                  <a:pt x="213487" y="27940"/>
                </a:lnTo>
                <a:lnTo>
                  <a:pt x="217297" y="31750"/>
                </a:lnTo>
                <a:lnTo>
                  <a:pt x="216916" y="34290"/>
                </a:lnTo>
                <a:lnTo>
                  <a:pt x="216154" y="36830"/>
                </a:lnTo>
                <a:lnTo>
                  <a:pt x="214884" y="39370"/>
                </a:lnTo>
                <a:lnTo>
                  <a:pt x="213741" y="41910"/>
                </a:lnTo>
                <a:lnTo>
                  <a:pt x="212089" y="43180"/>
                </a:lnTo>
                <a:lnTo>
                  <a:pt x="208407" y="46990"/>
                </a:lnTo>
                <a:lnTo>
                  <a:pt x="205105" y="49530"/>
                </a:lnTo>
                <a:lnTo>
                  <a:pt x="224840" y="49530"/>
                </a:lnTo>
                <a:lnTo>
                  <a:pt x="226060" y="46990"/>
                </a:lnTo>
                <a:lnTo>
                  <a:pt x="227075" y="44450"/>
                </a:lnTo>
                <a:lnTo>
                  <a:pt x="227711" y="41910"/>
                </a:lnTo>
                <a:lnTo>
                  <a:pt x="249512" y="41910"/>
                </a:lnTo>
                <a:lnTo>
                  <a:pt x="246125" y="35560"/>
                </a:lnTo>
                <a:lnTo>
                  <a:pt x="243712" y="31750"/>
                </a:lnTo>
                <a:lnTo>
                  <a:pt x="241046" y="29210"/>
                </a:lnTo>
                <a:lnTo>
                  <a:pt x="238379" y="25400"/>
                </a:lnTo>
                <a:lnTo>
                  <a:pt x="235712" y="22860"/>
                </a:lnTo>
                <a:lnTo>
                  <a:pt x="232918" y="20320"/>
                </a:lnTo>
                <a:lnTo>
                  <a:pt x="230886" y="17780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905122" y="4519803"/>
            <a:ext cx="259079" cy="264160"/>
          </a:xfrm>
          <a:custGeom>
            <a:avLst/>
            <a:gdLst/>
            <a:ahLst/>
            <a:cxnLst/>
            <a:rect l="l" t="t" r="r" b="b"/>
            <a:pathLst>
              <a:path w="259079" h="264160">
                <a:moveTo>
                  <a:pt x="61975" y="187960"/>
                </a:moveTo>
                <a:lnTo>
                  <a:pt x="33654" y="187960"/>
                </a:lnTo>
                <a:lnTo>
                  <a:pt x="35051" y="189230"/>
                </a:lnTo>
                <a:lnTo>
                  <a:pt x="36449" y="189230"/>
                </a:lnTo>
                <a:lnTo>
                  <a:pt x="37718" y="190500"/>
                </a:lnTo>
                <a:lnTo>
                  <a:pt x="40131" y="193040"/>
                </a:lnTo>
                <a:lnTo>
                  <a:pt x="41275" y="194310"/>
                </a:lnTo>
                <a:lnTo>
                  <a:pt x="42417" y="196850"/>
                </a:lnTo>
                <a:lnTo>
                  <a:pt x="43561" y="198120"/>
                </a:lnTo>
                <a:lnTo>
                  <a:pt x="44450" y="200660"/>
                </a:lnTo>
                <a:lnTo>
                  <a:pt x="45338" y="201930"/>
                </a:lnTo>
                <a:lnTo>
                  <a:pt x="46227" y="205740"/>
                </a:lnTo>
                <a:lnTo>
                  <a:pt x="46862" y="208280"/>
                </a:lnTo>
                <a:lnTo>
                  <a:pt x="48132" y="214630"/>
                </a:lnTo>
                <a:lnTo>
                  <a:pt x="48196" y="215900"/>
                </a:lnTo>
                <a:lnTo>
                  <a:pt x="48260" y="217170"/>
                </a:lnTo>
                <a:lnTo>
                  <a:pt x="48387" y="219710"/>
                </a:lnTo>
                <a:lnTo>
                  <a:pt x="49529" y="251460"/>
                </a:lnTo>
                <a:lnTo>
                  <a:pt x="50164" y="254000"/>
                </a:lnTo>
                <a:lnTo>
                  <a:pt x="50926" y="256540"/>
                </a:lnTo>
                <a:lnTo>
                  <a:pt x="51435" y="256540"/>
                </a:lnTo>
                <a:lnTo>
                  <a:pt x="52069" y="257810"/>
                </a:lnTo>
                <a:lnTo>
                  <a:pt x="53848" y="260350"/>
                </a:lnTo>
                <a:lnTo>
                  <a:pt x="56134" y="261620"/>
                </a:lnTo>
                <a:lnTo>
                  <a:pt x="57276" y="262890"/>
                </a:lnTo>
                <a:lnTo>
                  <a:pt x="58165" y="264160"/>
                </a:lnTo>
                <a:lnTo>
                  <a:pt x="63626" y="264160"/>
                </a:lnTo>
                <a:lnTo>
                  <a:pt x="64388" y="262890"/>
                </a:lnTo>
                <a:lnTo>
                  <a:pt x="88292" y="238760"/>
                </a:lnTo>
                <a:lnTo>
                  <a:pt x="66039" y="238760"/>
                </a:lnTo>
                <a:lnTo>
                  <a:pt x="65786" y="223520"/>
                </a:lnTo>
                <a:lnTo>
                  <a:pt x="65684" y="212090"/>
                </a:lnTo>
                <a:lnTo>
                  <a:pt x="65633" y="210820"/>
                </a:lnTo>
                <a:lnTo>
                  <a:pt x="65531" y="208280"/>
                </a:lnTo>
                <a:lnTo>
                  <a:pt x="64896" y="201930"/>
                </a:lnTo>
                <a:lnTo>
                  <a:pt x="64769" y="200660"/>
                </a:lnTo>
                <a:lnTo>
                  <a:pt x="64642" y="199390"/>
                </a:lnTo>
                <a:lnTo>
                  <a:pt x="64515" y="198120"/>
                </a:lnTo>
                <a:lnTo>
                  <a:pt x="64388" y="196850"/>
                </a:lnTo>
                <a:lnTo>
                  <a:pt x="63500" y="193040"/>
                </a:lnTo>
                <a:lnTo>
                  <a:pt x="61975" y="187960"/>
                </a:lnTo>
                <a:close/>
              </a:path>
              <a:path w="259079" h="264160">
                <a:moveTo>
                  <a:pt x="97281" y="212090"/>
                </a:moveTo>
                <a:lnTo>
                  <a:pt x="93217" y="212090"/>
                </a:lnTo>
                <a:lnTo>
                  <a:pt x="66039" y="238760"/>
                </a:lnTo>
                <a:lnTo>
                  <a:pt x="88292" y="238760"/>
                </a:lnTo>
                <a:lnTo>
                  <a:pt x="104648" y="222250"/>
                </a:lnTo>
                <a:lnTo>
                  <a:pt x="104901" y="220980"/>
                </a:lnTo>
                <a:lnTo>
                  <a:pt x="103886" y="218440"/>
                </a:lnTo>
                <a:lnTo>
                  <a:pt x="102615" y="217170"/>
                </a:lnTo>
                <a:lnTo>
                  <a:pt x="101853" y="215900"/>
                </a:lnTo>
                <a:lnTo>
                  <a:pt x="100837" y="215900"/>
                </a:lnTo>
                <a:lnTo>
                  <a:pt x="99822" y="214630"/>
                </a:lnTo>
                <a:lnTo>
                  <a:pt x="98932" y="213360"/>
                </a:lnTo>
                <a:lnTo>
                  <a:pt x="98043" y="213360"/>
                </a:lnTo>
                <a:lnTo>
                  <a:pt x="97281" y="212090"/>
                </a:lnTo>
                <a:close/>
              </a:path>
              <a:path w="259079" h="264160">
                <a:moveTo>
                  <a:pt x="40766" y="165100"/>
                </a:moveTo>
                <a:lnTo>
                  <a:pt x="30861" y="165100"/>
                </a:lnTo>
                <a:lnTo>
                  <a:pt x="27431" y="166370"/>
                </a:lnTo>
                <a:lnTo>
                  <a:pt x="20319" y="168910"/>
                </a:lnTo>
                <a:lnTo>
                  <a:pt x="16763" y="171450"/>
                </a:lnTo>
                <a:lnTo>
                  <a:pt x="11049" y="177800"/>
                </a:lnTo>
                <a:lnTo>
                  <a:pt x="9016" y="180340"/>
                </a:lnTo>
                <a:lnTo>
                  <a:pt x="7492" y="182880"/>
                </a:lnTo>
                <a:lnTo>
                  <a:pt x="5841" y="185420"/>
                </a:lnTo>
                <a:lnTo>
                  <a:pt x="4444" y="187960"/>
                </a:lnTo>
                <a:lnTo>
                  <a:pt x="3301" y="190500"/>
                </a:lnTo>
                <a:lnTo>
                  <a:pt x="2159" y="191770"/>
                </a:lnTo>
                <a:lnTo>
                  <a:pt x="1397" y="194310"/>
                </a:lnTo>
                <a:lnTo>
                  <a:pt x="888" y="195580"/>
                </a:lnTo>
                <a:lnTo>
                  <a:pt x="0" y="199390"/>
                </a:lnTo>
                <a:lnTo>
                  <a:pt x="126" y="201930"/>
                </a:lnTo>
                <a:lnTo>
                  <a:pt x="380" y="203200"/>
                </a:lnTo>
                <a:lnTo>
                  <a:pt x="888" y="203200"/>
                </a:lnTo>
                <a:lnTo>
                  <a:pt x="1142" y="204470"/>
                </a:lnTo>
                <a:lnTo>
                  <a:pt x="1524" y="204470"/>
                </a:lnTo>
                <a:lnTo>
                  <a:pt x="2539" y="205740"/>
                </a:lnTo>
                <a:lnTo>
                  <a:pt x="5206" y="208280"/>
                </a:lnTo>
                <a:lnTo>
                  <a:pt x="8000" y="210820"/>
                </a:lnTo>
                <a:lnTo>
                  <a:pt x="8762" y="212090"/>
                </a:lnTo>
                <a:lnTo>
                  <a:pt x="12573" y="212090"/>
                </a:lnTo>
                <a:lnTo>
                  <a:pt x="12953" y="210820"/>
                </a:lnTo>
                <a:lnTo>
                  <a:pt x="13969" y="205740"/>
                </a:lnTo>
                <a:lnTo>
                  <a:pt x="14477" y="204470"/>
                </a:lnTo>
                <a:lnTo>
                  <a:pt x="14986" y="201930"/>
                </a:lnTo>
                <a:lnTo>
                  <a:pt x="15875" y="200660"/>
                </a:lnTo>
                <a:lnTo>
                  <a:pt x="16890" y="198120"/>
                </a:lnTo>
                <a:lnTo>
                  <a:pt x="18034" y="196850"/>
                </a:lnTo>
                <a:lnTo>
                  <a:pt x="19557" y="194310"/>
                </a:lnTo>
                <a:lnTo>
                  <a:pt x="21589" y="191770"/>
                </a:lnTo>
                <a:lnTo>
                  <a:pt x="24637" y="189230"/>
                </a:lnTo>
                <a:lnTo>
                  <a:pt x="27686" y="187960"/>
                </a:lnTo>
                <a:lnTo>
                  <a:pt x="61975" y="187960"/>
                </a:lnTo>
                <a:lnTo>
                  <a:pt x="61213" y="185420"/>
                </a:lnTo>
                <a:lnTo>
                  <a:pt x="59816" y="181610"/>
                </a:lnTo>
                <a:lnTo>
                  <a:pt x="58038" y="179070"/>
                </a:lnTo>
                <a:lnTo>
                  <a:pt x="56387" y="176530"/>
                </a:lnTo>
                <a:lnTo>
                  <a:pt x="54355" y="173990"/>
                </a:lnTo>
                <a:lnTo>
                  <a:pt x="49656" y="170180"/>
                </a:lnTo>
                <a:lnTo>
                  <a:pt x="46862" y="167640"/>
                </a:lnTo>
                <a:lnTo>
                  <a:pt x="40766" y="165100"/>
                </a:lnTo>
                <a:close/>
              </a:path>
              <a:path w="259079" h="264160">
                <a:moveTo>
                  <a:pt x="93090" y="107950"/>
                </a:moveTo>
                <a:lnTo>
                  <a:pt x="88391" y="107950"/>
                </a:lnTo>
                <a:lnTo>
                  <a:pt x="83692" y="110490"/>
                </a:lnTo>
                <a:lnTo>
                  <a:pt x="79121" y="111760"/>
                </a:lnTo>
                <a:lnTo>
                  <a:pt x="58927" y="143510"/>
                </a:lnTo>
                <a:lnTo>
                  <a:pt x="59943" y="148590"/>
                </a:lnTo>
                <a:lnTo>
                  <a:pt x="80263" y="179070"/>
                </a:lnTo>
                <a:lnTo>
                  <a:pt x="85725" y="185420"/>
                </a:lnTo>
                <a:lnTo>
                  <a:pt x="91059" y="189230"/>
                </a:lnTo>
                <a:lnTo>
                  <a:pt x="96012" y="193040"/>
                </a:lnTo>
                <a:lnTo>
                  <a:pt x="101091" y="196850"/>
                </a:lnTo>
                <a:lnTo>
                  <a:pt x="106044" y="199390"/>
                </a:lnTo>
                <a:lnTo>
                  <a:pt x="115569" y="201930"/>
                </a:lnTo>
                <a:lnTo>
                  <a:pt x="120268" y="201930"/>
                </a:lnTo>
                <a:lnTo>
                  <a:pt x="124967" y="200660"/>
                </a:lnTo>
                <a:lnTo>
                  <a:pt x="129666" y="198120"/>
                </a:lnTo>
                <a:lnTo>
                  <a:pt x="134238" y="195580"/>
                </a:lnTo>
                <a:lnTo>
                  <a:pt x="138937" y="190500"/>
                </a:lnTo>
                <a:lnTo>
                  <a:pt x="143510" y="186690"/>
                </a:lnTo>
                <a:lnTo>
                  <a:pt x="145795" y="182880"/>
                </a:lnTo>
                <a:lnTo>
                  <a:pt x="118237" y="182880"/>
                </a:lnTo>
                <a:lnTo>
                  <a:pt x="115569" y="181610"/>
                </a:lnTo>
                <a:lnTo>
                  <a:pt x="112775" y="181610"/>
                </a:lnTo>
                <a:lnTo>
                  <a:pt x="109727" y="179070"/>
                </a:lnTo>
                <a:lnTo>
                  <a:pt x="102615" y="173990"/>
                </a:lnTo>
                <a:lnTo>
                  <a:pt x="98425" y="170180"/>
                </a:lnTo>
                <a:lnTo>
                  <a:pt x="93599" y="165100"/>
                </a:lnTo>
                <a:lnTo>
                  <a:pt x="89535" y="161290"/>
                </a:lnTo>
                <a:lnTo>
                  <a:pt x="86232" y="157480"/>
                </a:lnTo>
                <a:lnTo>
                  <a:pt x="83565" y="153670"/>
                </a:lnTo>
                <a:lnTo>
                  <a:pt x="80899" y="151130"/>
                </a:lnTo>
                <a:lnTo>
                  <a:pt x="77724" y="144780"/>
                </a:lnTo>
                <a:lnTo>
                  <a:pt x="76580" y="142240"/>
                </a:lnTo>
                <a:lnTo>
                  <a:pt x="76200" y="139700"/>
                </a:lnTo>
                <a:lnTo>
                  <a:pt x="76326" y="138430"/>
                </a:lnTo>
                <a:lnTo>
                  <a:pt x="76453" y="137160"/>
                </a:lnTo>
                <a:lnTo>
                  <a:pt x="76835" y="134620"/>
                </a:lnTo>
                <a:lnTo>
                  <a:pt x="78104" y="132080"/>
                </a:lnTo>
                <a:lnTo>
                  <a:pt x="80137" y="130810"/>
                </a:lnTo>
                <a:lnTo>
                  <a:pt x="81279" y="129540"/>
                </a:lnTo>
                <a:lnTo>
                  <a:pt x="82550" y="128270"/>
                </a:lnTo>
                <a:lnTo>
                  <a:pt x="83819" y="128270"/>
                </a:lnTo>
                <a:lnTo>
                  <a:pt x="85216" y="127000"/>
                </a:lnTo>
                <a:lnTo>
                  <a:pt x="125120" y="127000"/>
                </a:lnTo>
                <a:lnTo>
                  <a:pt x="122936" y="124460"/>
                </a:lnTo>
                <a:lnTo>
                  <a:pt x="117728" y="120650"/>
                </a:lnTo>
                <a:lnTo>
                  <a:pt x="112649" y="116840"/>
                </a:lnTo>
                <a:lnTo>
                  <a:pt x="107696" y="113030"/>
                </a:lnTo>
                <a:lnTo>
                  <a:pt x="102742" y="110490"/>
                </a:lnTo>
                <a:lnTo>
                  <a:pt x="93090" y="107950"/>
                </a:lnTo>
                <a:close/>
              </a:path>
              <a:path w="259079" h="264160">
                <a:moveTo>
                  <a:pt x="125120" y="127000"/>
                </a:moveTo>
                <a:lnTo>
                  <a:pt x="91312" y="127000"/>
                </a:lnTo>
                <a:lnTo>
                  <a:pt x="94868" y="128270"/>
                </a:lnTo>
                <a:lnTo>
                  <a:pt x="96900" y="129540"/>
                </a:lnTo>
                <a:lnTo>
                  <a:pt x="99060" y="130810"/>
                </a:lnTo>
                <a:lnTo>
                  <a:pt x="101346" y="132080"/>
                </a:lnTo>
                <a:lnTo>
                  <a:pt x="103759" y="134620"/>
                </a:lnTo>
                <a:lnTo>
                  <a:pt x="106299" y="137160"/>
                </a:lnTo>
                <a:lnTo>
                  <a:pt x="108965" y="138430"/>
                </a:lnTo>
                <a:lnTo>
                  <a:pt x="115188" y="144780"/>
                </a:lnTo>
                <a:lnTo>
                  <a:pt x="117855" y="147320"/>
                </a:lnTo>
                <a:lnTo>
                  <a:pt x="120268" y="149860"/>
                </a:lnTo>
                <a:lnTo>
                  <a:pt x="124332" y="154940"/>
                </a:lnTo>
                <a:lnTo>
                  <a:pt x="126111" y="157480"/>
                </a:lnTo>
                <a:lnTo>
                  <a:pt x="127507" y="158750"/>
                </a:lnTo>
                <a:lnTo>
                  <a:pt x="129031" y="161290"/>
                </a:lnTo>
                <a:lnTo>
                  <a:pt x="130048" y="162560"/>
                </a:lnTo>
                <a:lnTo>
                  <a:pt x="130937" y="165100"/>
                </a:lnTo>
                <a:lnTo>
                  <a:pt x="131699" y="167640"/>
                </a:lnTo>
                <a:lnTo>
                  <a:pt x="132206" y="168910"/>
                </a:lnTo>
                <a:lnTo>
                  <a:pt x="132206" y="170180"/>
                </a:lnTo>
                <a:lnTo>
                  <a:pt x="128524" y="179070"/>
                </a:lnTo>
                <a:lnTo>
                  <a:pt x="126618" y="181610"/>
                </a:lnTo>
                <a:lnTo>
                  <a:pt x="124713" y="182880"/>
                </a:lnTo>
                <a:lnTo>
                  <a:pt x="145795" y="182880"/>
                </a:lnTo>
                <a:lnTo>
                  <a:pt x="146557" y="181610"/>
                </a:lnTo>
                <a:lnTo>
                  <a:pt x="149605" y="171450"/>
                </a:lnTo>
                <a:lnTo>
                  <a:pt x="149690" y="170180"/>
                </a:lnTo>
                <a:lnTo>
                  <a:pt x="149775" y="168910"/>
                </a:lnTo>
                <a:lnTo>
                  <a:pt x="149860" y="167640"/>
                </a:lnTo>
                <a:lnTo>
                  <a:pt x="148716" y="162560"/>
                </a:lnTo>
                <a:lnTo>
                  <a:pt x="147700" y="157480"/>
                </a:lnTo>
                <a:lnTo>
                  <a:pt x="145414" y="151130"/>
                </a:lnTo>
                <a:lnTo>
                  <a:pt x="138302" y="140970"/>
                </a:lnTo>
                <a:lnTo>
                  <a:pt x="133857" y="135890"/>
                </a:lnTo>
                <a:lnTo>
                  <a:pt x="128397" y="130810"/>
                </a:lnTo>
                <a:lnTo>
                  <a:pt x="125120" y="127000"/>
                </a:lnTo>
                <a:close/>
              </a:path>
              <a:path w="259079" h="264160">
                <a:moveTo>
                  <a:pt x="173862" y="152400"/>
                </a:moveTo>
                <a:lnTo>
                  <a:pt x="172974" y="152400"/>
                </a:lnTo>
                <a:lnTo>
                  <a:pt x="173481" y="153670"/>
                </a:lnTo>
                <a:lnTo>
                  <a:pt x="173862" y="152400"/>
                </a:lnTo>
                <a:close/>
              </a:path>
              <a:path w="259079" h="264160">
                <a:moveTo>
                  <a:pt x="160544" y="85090"/>
                </a:moveTo>
                <a:lnTo>
                  <a:pt x="132587" y="85090"/>
                </a:lnTo>
                <a:lnTo>
                  <a:pt x="176911" y="129540"/>
                </a:lnTo>
                <a:lnTo>
                  <a:pt x="163956" y="142240"/>
                </a:lnTo>
                <a:lnTo>
                  <a:pt x="163702" y="142240"/>
                </a:lnTo>
                <a:lnTo>
                  <a:pt x="163702" y="143510"/>
                </a:lnTo>
                <a:lnTo>
                  <a:pt x="164211" y="144780"/>
                </a:lnTo>
                <a:lnTo>
                  <a:pt x="164591" y="146050"/>
                </a:lnTo>
                <a:lnTo>
                  <a:pt x="166624" y="148590"/>
                </a:lnTo>
                <a:lnTo>
                  <a:pt x="168655" y="149860"/>
                </a:lnTo>
                <a:lnTo>
                  <a:pt x="169544" y="151130"/>
                </a:lnTo>
                <a:lnTo>
                  <a:pt x="170306" y="151130"/>
                </a:lnTo>
                <a:lnTo>
                  <a:pt x="171068" y="152400"/>
                </a:lnTo>
                <a:lnTo>
                  <a:pt x="174371" y="152400"/>
                </a:lnTo>
                <a:lnTo>
                  <a:pt x="211200" y="115570"/>
                </a:lnTo>
                <a:lnTo>
                  <a:pt x="190753" y="115570"/>
                </a:lnTo>
                <a:lnTo>
                  <a:pt x="160544" y="85090"/>
                </a:lnTo>
                <a:close/>
              </a:path>
              <a:path w="259079" h="264160">
                <a:moveTo>
                  <a:pt x="205866" y="104140"/>
                </a:moveTo>
                <a:lnTo>
                  <a:pt x="201802" y="104140"/>
                </a:lnTo>
                <a:lnTo>
                  <a:pt x="190753" y="115570"/>
                </a:lnTo>
                <a:lnTo>
                  <a:pt x="211200" y="115570"/>
                </a:lnTo>
                <a:lnTo>
                  <a:pt x="212471" y="114300"/>
                </a:lnTo>
                <a:lnTo>
                  <a:pt x="212851" y="114300"/>
                </a:lnTo>
                <a:lnTo>
                  <a:pt x="212725" y="111760"/>
                </a:lnTo>
                <a:lnTo>
                  <a:pt x="211709" y="110490"/>
                </a:lnTo>
                <a:lnTo>
                  <a:pt x="210312" y="107950"/>
                </a:lnTo>
                <a:lnTo>
                  <a:pt x="209296" y="107950"/>
                </a:lnTo>
                <a:lnTo>
                  <a:pt x="208279" y="106680"/>
                </a:lnTo>
                <a:lnTo>
                  <a:pt x="205866" y="104140"/>
                </a:lnTo>
                <a:close/>
              </a:path>
              <a:path w="259079" h="264160">
                <a:moveTo>
                  <a:pt x="134112" y="58420"/>
                </a:moveTo>
                <a:lnTo>
                  <a:pt x="132079" y="58420"/>
                </a:lnTo>
                <a:lnTo>
                  <a:pt x="131572" y="59690"/>
                </a:lnTo>
                <a:lnTo>
                  <a:pt x="130937" y="59690"/>
                </a:lnTo>
                <a:lnTo>
                  <a:pt x="129159" y="60960"/>
                </a:lnTo>
                <a:lnTo>
                  <a:pt x="124078" y="66040"/>
                </a:lnTo>
                <a:lnTo>
                  <a:pt x="122936" y="67310"/>
                </a:lnTo>
                <a:lnTo>
                  <a:pt x="122554" y="68580"/>
                </a:lnTo>
                <a:lnTo>
                  <a:pt x="122174" y="68580"/>
                </a:lnTo>
                <a:lnTo>
                  <a:pt x="121665" y="69850"/>
                </a:lnTo>
                <a:lnTo>
                  <a:pt x="116204" y="93980"/>
                </a:lnTo>
                <a:lnTo>
                  <a:pt x="116077" y="97790"/>
                </a:lnTo>
                <a:lnTo>
                  <a:pt x="116586" y="97790"/>
                </a:lnTo>
                <a:lnTo>
                  <a:pt x="117475" y="99060"/>
                </a:lnTo>
                <a:lnTo>
                  <a:pt x="118744" y="100330"/>
                </a:lnTo>
                <a:lnTo>
                  <a:pt x="119506" y="101600"/>
                </a:lnTo>
                <a:lnTo>
                  <a:pt x="120903" y="102870"/>
                </a:lnTo>
                <a:lnTo>
                  <a:pt x="121919" y="104140"/>
                </a:lnTo>
                <a:lnTo>
                  <a:pt x="123698" y="105410"/>
                </a:lnTo>
                <a:lnTo>
                  <a:pt x="126111" y="105410"/>
                </a:lnTo>
                <a:lnTo>
                  <a:pt x="127380" y="102870"/>
                </a:lnTo>
                <a:lnTo>
                  <a:pt x="132587" y="85090"/>
                </a:lnTo>
                <a:lnTo>
                  <a:pt x="160544" y="85090"/>
                </a:lnTo>
                <a:lnTo>
                  <a:pt x="134112" y="58420"/>
                </a:lnTo>
                <a:close/>
              </a:path>
              <a:path w="259079" h="264160">
                <a:moveTo>
                  <a:pt x="206755" y="0"/>
                </a:moveTo>
                <a:lnTo>
                  <a:pt x="197230" y="0"/>
                </a:lnTo>
                <a:lnTo>
                  <a:pt x="187960" y="2540"/>
                </a:lnTo>
                <a:lnTo>
                  <a:pt x="167766" y="34290"/>
                </a:lnTo>
                <a:lnTo>
                  <a:pt x="168782" y="39370"/>
                </a:lnTo>
                <a:lnTo>
                  <a:pt x="169925" y="44450"/>
                </a:lnTo>
                <a:lnTo>
                  <a:pt x="172212" y="49530"/>
                </a:lnTo>
                <a:lnTo>
                  <a:pt x="183768" y="66040"/>
                </a:lnTo>
                <a:lnTo>
                  <a:pt x="194563" y="76200"/>
                </a:lnTo>
                <a:lnTo>
                  <a:pt x="199898" y="81280"/>
                </a:lnTo>
                <a:lnTo>
                  <a:pt x="204850" y="85090"/>
                </a:lnTo>
                <a:lnTo>
                  <a:pt x="209930" y="87630"/>
                </a:lnTo>
                <a:lnTo>
                  <a:pt x="214884" y="90170"/>
                </a:lnTo>
                <a:lnTo>
                  <a:pt x="224409" y="92710"/>
                </a:lnTo>
                <a:lnTo>
                  <a:pt x="229235" y="92710"/>
                </a:lnTo>
                <a:lnTo>
                  <a:pt x="238505" y="90170"/>
                </a:lnTo>
                <a:lnTo>
                  <a:pt x="243077" y="86360"/>
                </a:lnTo>
                <a:lnTo>
                  <a:pt x="252349" y="77470"/>
                </a:lnTo>
                <a:lnTo>
                  <a:pt x="253873" y="74930"/>
                </a:lnTo>
                <a:lnTo>
                  <a:pt x="227075" y="74930"/>
                </a:lnTo>
                <a:lnTo>
                  <a:pt x="224409" y="73660"/>
                </a:lnTo>
                <a:lnTo>
                  <a:pt x="221614" y="72390"/>
                </a:lnTo>
                <a:lnTo>
                  <a:pt x="218566" y="69850"/>
                </a:lnTo>
                <a:lnTo>
                  <a:pt x="211454" y="64770"/>
                </a:lnTo>
                <a:lnTo>
                  <a:pt x="207263" y="60960"/>
                </a:lnTo>
                <a:lnTo>
                  <a:pt x="202437" y="55880"/>
                </a:lnTo>
                <a:lnTo>
                  <a:pt x="198374" y="52070"/>
                </a:lnTo>
                <a:lnTo>
                  <a:pt x="195072" y="48260"/>
                </a:lnTo>
                <a:lnTo>
                  <a:pt x="192404" y="45720"/>
                </a:lnTo>
                <a:lnTo>
                  <a:pt x="189737" y="41910"/>
                </a:lnTo>
                <a:lnTo>
                  <a:pt x="187832" y="39370"/>
                </a:lnTo>
                <a:lnTo>
                  <a:pt x="186562" y="35560"/>
                </a:lnTo>
                <a:lnTo>
                  <a:pt x="185419" y="33020"/>
                </a:lnTo>
                <a:lnTo>
                  <a:pt x="185038" y="30480"/>
                </a:lnTo>
                <a:lnTo>
                  <a:pt x="185165" y="29210"/>
                </a:lnTo>
                <a:lnTo>
                  <a:pt x="185292" y="27940"/>
                </a:lnTo>
                <a:lnTo>
                  <a:pt x="185674" y="25400"/>
                </a:lnTo>
                <a:lnTo>
                  <a:pt x="186943" y="24130"/>
                </a:lnTo>
                <a:lnTo>
                  <a:pt x="188975" y="21590"/>
                </a:lnTo>
                <a:lnTo>
                  <a:pt x="190118" y="20320"/>
                </a:lnTo>
                <a:lnTo>
                  <a:pt x="191388" y="19050"/>
                </a:lnTo>
                <a:lnTo>
                  <a:pt x="192659" y="19050"/>
                </a:lnTo>
                <a:lnTo>
                  <a:pt x="194055" y="17780"/>
                </a:lnTo>
                <a:lnTo>
                  <a:pt x="233140" y="17780"/>
                </a:lnTo>
                <a:lnTo>
                  <a:pt x="231775" y="16510"/>
                </a:lnTo>
                <a:lnTo>
                  <a:pt x="226567" y="11430"/>
                </a:lnTo>
                <a:lnTo>
                  <a:pt x="221487" y="7620"/>
                </a:lnTo>
                <a:lnTo>
                  <a:pt x="216535" y="3810"/>
                </a:lnTo>
                <a:lnTo>
                  <a:pt x="211581" y="2540"/>
                </a:lnTo>
                <a:lnTo>
                  <a:pt x="206755" y="0"/>
                </a:lnTo>
                <a:close/>
              </a:path>
              <a:path w="259079" h="264160">
                <a:moveTo>
                  <a:pt x="233140" y="17780"/>
                </a:moveTo>
                <a:lnTo>
                  <a:pt x="200151" y="17780"/>
                </a:lnTo>
                <a:lnTo>
                  <a:pt x="203707" y="20320"/>
                </a:lnTo>
                <a:lnTo>
                  <a:pt x="205739" y="20320"/>
                </a:lnTo>
                <a:lnTo>
                  <a:pt x="207899" y="22860"/>
                </a:lnTo>
                <a:lnTo>
                  <a:pt x="210185" y="24130"/>
                </a:lnTo>
                <a:lnTo>
                  <a:pt x="212598" y="25400"/>
                </a:lnTo>
                <a:lnTo>
                  <a:pt x="215137" y="27940"/>
                </a:lnTo>
                <a:lnTo>
                  <a:pt x="217804" y="30480"/>
                </a:lnTo>
                <a:lnTo>
                  <a:pt x="224027" y="35560"/>
                </a:lnTo>
                <a:lnTo>
                  <a:pt x="226694" y="39370"/>
                </a:lnTo>
                <a:lnTo>
                  <a:pt x="229107" y="41910"/>
                </a:lnTo>
                <a:lnTo>
                  <a:pt x="231139" y="43180"/>
                </a:lnTo>
                <a:lnTo>
                  <a:pt x="233172" y="45720"/>
                </a:lnTo>
                <a:lnTo>
                  <a:pt x="234950" y="48260"/>
                </a:lnTo>
                <a:lnTo>
                  <a:pt x="236347" y="50800"/>
                </a:lnTo>
                <a:lnTo>
                  <a:pt x="237871" y="52070"/>
                </a:lnTo>
                <a:lnTo>
                  <a:pt x="238887" y="54610"/>
                </a:lnTo>
                <a:lnTo>
                  <a:pt x="239775" y="55880"/>
                </a:lnTo>
                <a:lnTo>
                  <a:pt x="240537" y="58420"/>
                </a:lnTo>
                <a:lnTo>
                  <a:pt x="241046" y="59690"/>
                </a:lnTo>
                <a:lnTo>
                  <a:pt x="241173" y="63500"/>
                </a:lnTo>
                <a:lnTo>
                  <a:pt x="240918" y="64770"/>
                </a:lnTo>
                <a:lnTo>
                  <a:pt x="239649" y="67310"/>
                </a:lnTo>
                <a:lnTo>
                  <a:pt x="238632" y="68580"/>
                </a:lnTo>
                <a:lnTo>
                  <a:pt x="237362" y="71120"/>
                </a:lnTo>
                <a:lnTo>
                  <a:pt x="233552" y="73660"/>
                </a:lnTo>
                <a:lnTo>
                  <a:pt x="231521" y="73660"/>
                </a:lnTo>
                <a:lnTo>
                  <a:pt x="229488" y="74930"/>
                </a:lnTo>
                <a:lnTo>
                  <a:pt x="253873" y="74930"/>
                </a:lnTo>
                <a:lnTo>
                  <a:pt x="255397" y="72390"/>
                </a:lnTo>
                <a:lnTo>
                  <a:pt x="258444" y="63500"/>
                </a:lnTo>
                <a:lnTo>
                  <a:pt x="258572" y="60960"/>
                </a:lnTo>
                <a:lnTo>
                  <a:pt x="258699" y="58420"/>
                </a:lnTo>
                <a:lnTo>
                  <a:pt x="257555" y="53340"/>
                </a:lnTo>
                <a:lnTo>
                  <a:pt x="256539" y="48260"/>
                </a:lnTo>
                <a:lnTo>
                  <a:pt x="254253" y="43180"/>
                </a:lnTo>
                <a:lnTo>
                  <a:pt x="250698" y="38100"/>
                </a:lnTo>
                <a:lnTo>
                  <a:pt x="247141" y="31750"/>
                </a:lnTo>
                <a:lnTo>
                  <a:pt x="242697" y="26670"/>
                </a:lnTo>
                <a:lnTo>
                  <a:pt x="233140" y="17780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384040" y="4523613"/>
            <a:ext cx="267970" cy="260350"/>
          </a:xfrm>
          <a:custGeom>
            <a:avLst/>
            <a:gdLst/>
            <a:ahLst/>
            <a:cxnLst/>
            <a:rect l="l" t="t" r="r" b="b"/>
            <a:pathLst>
              <a:path w="267970" h="260350">
                <a:moveTo>
                  <a:pt x="61722" y="184150"/>
                </a:moveTo>
                <a:lnTo>
                  <a:pt x="33274" y="184150"/>
                </a:lnTo>
                <a:lnTo>
                  <a:pt x="34671" y="185419"/>
                </a:lnTo>
                <a:lnTo>
                  <a:pt x="36068" y="185419"/>
                </a:lnTo>
                <a:lnTo>
                  <a:pt x="37337" y="186689"/>
                </a:lnTo>
                <a:lnTo>
                  <a:pt x="39750" y="189230"/>
                </a:lnTo>
                <a:lnTo>
                  <a:pt x="41021" y="190500"/>
                </a:lnTo>
                <a:lnTo>
                  <a:pt x="42037" y="193039"/>
                </a:lnTo>
                <a:lnTo>
                  <a:pt x="43180" y="194310"/>
                </a:lnTo>
                <a:lnTo>
                  <a:pt x="44196" y="196850"/>
                </a:lnTo>
                <a:lnTo>
                  <a:pt x="45085" y="198119"/>
                </a:lnTo>
                <a:lnTo>
                  <a:pt x="45847" y="201930"/>
                </a:lnTo>
                <a:lnTo>
                  <a:pt x="46609" y="204469"/>
                </a:lnTo>
                <a:lnTo>
                  <a:pt x="47244" y="208280"/>
                </a:lnTo>
                <a:lnTo>
                  <a:pt x="47751" y="210819"/>
                </a:lnTo>
                <a:lnTo>
                  <a:pt x="47847" y="212089"/>
                </a:lnTo>
                <a:lnTo>
                  <a:pt x="47942" y="213360"/>
                </a:lnTo>
                <a:lnTo>
                  <a:pt x="48037" y="214630"/>
                </a:lnTo>
                <a:lnTo>
                  <a:pt x="48133" y="215900"/>
                </a:lnTo>
                <a:lnTo>
                  <a:pt x="49149" y="247650"/>
                </a:lnTo>
                <a:lnTo>
                  <a:pt x="49402" y="247650"/>
                </a:lnTo>
                <a:lnTo>
                  <a:pt x="49530" y="248919"/>
                </a:lnTo>
                <a:lnTo>
                  <a:pt x="49784" y="250189"/>
                </a:lnTo>
                <a:lnTo>
                  <a:pt x="50546" y="252730"/>
                </a:lnTo>
                <a:lnTo>
                  <a:pt x="51054" y="252730"/>
                </a:lnTo>
                <a:lnTo>
                  <a:pt x="52577" y="255269"/>
                </a:lnTo>
                <a:lnTo>
                  <a:pt x="53467" y="256539"/>
                </a:lnTo>
                <a:lnTo>
                  <a:pt x="54610" y="256539"/>
                </a:lnTo>
                <a:lnTo>
                  <a:pt x="55880" y="257810"/>
                </a:lnTo>
                <a:lnTo>
                  <a:pt x="57912" y="260350"/>
                </a:lnTo>
                <a:lnTo>
                  <a:pt x="63246" y="260350"/>
                </a:lnTo>
                <a:lnTo>
                  <a:pt x="64008" y="259080"/>
                </a:lnTo>
                <a:lnTo>
                  <a:pt x="87911" y="234950"/>
                </a:lnTo>
                <a:lnTo>
                  <a:pt x="65659" y="234950"/>
                </a:lnTo>
                <a:lnTo>
                  <a:pt x="65405" y="219710"/>
                </a:lnTo>
                <a:lnTo>
                  <a:pt x="65379" y="207010"/>
                </a:lnTo>
                <a:lnTo>
                  <a:pt x="65277" y="204469"/>
                </a:lnTo>
                <a:lnTo>
                  <a:pt x="64643" y="199389"/>
                </a:lnTo>
                <a:lnTo>
                  <a:pt x="64541" y="198119"/>
                </a:lnTo>
                <a:lnTo>
                  <a:pt x="64439" y="196850"/>
                </a:lnTo>
                <a:lnTo>
                  <a:pt x="64338" y="195580"/>
                </a:lnTo>
                <a:lnTo>
                  <a:pt x="64236" y="194310"/>
                </a:lnTo>
                <a:lnTo>
                  <a:pt x="64135" y="193039"/>
                </a:lnTo>
                <a:lnTo>
                  <a:pt x="63246" y="189230"/>
                </a:lnTo>
                <a:lnTo>
                  <a:pt x="61722" y="184150"/>
                </a:lnTo>
                <a:close/>
              </a:path>
              <a:path w="267970" h="260350">
                <a:moveTo>
                  <a:pt x="96900" y="208280"/>
                </a:moveTo>
                <a:lnTo>
                  <a:pt x="92837" y="208280"/>
                </a:lnTo>
                <a:lnTo>
                  <a:pt x="65659" y="234950"/>
                </a:lnTo>
                <a:lnTo>
                  <a:pt x="87911" y="234950"/>
                </a:lnTo>
                <a:lnTo>
                  <a:pt x="104267" y="218439"/>
                </a:lnTo>
                <a:lnTo>
                  <a:pt x="104521" y="218439"/>
                </a:lnTo>
                <a:lnTo>
                  <a:pt x="104521" y="217169"/>
                </a:lnTo>
                <a:lnTo>
                  <a:pt x="103505" y="214630"/>
                </a:lnTo>
                <a:lnTo>
                  <a:pt x="102870" y="214630"/>
                </a:lnTo>
                <a:lnTo>
                  <a:pt x="102362" y="213360"/>
                </a:lnTo>
                <a:lnTo>
                  <a:pt x="101473" y="212089"/>
                </a:lnTo>
                <a:lnTo>
                  <a:pt x="100457" y="212089"/>
                </a:lnTo>
                <a:lnTo>
                  <a:pt x="99440" y="210819"/>
                </a:lnTo>
                <a:lnTo>
                  <a:pt x="98551" y="209550"/>
                </a:lnTo>
                <a:lnTo>
                  <a:pt x="97789" y="209550"/>
                </a:lnTo>
                <a:lnTo>
                  <a:pt x="96900" y="208280"/>
                </a:lnTo>
                <a:close/>
              </a:path>
              <a:path w="267970" h="260350">
                <a:moveTo>
                  <a:pt x="40512" y="161289"/>
                </a:moveTo>
                <a:lnTo>
                  <a:pt x="30607" y="161289"/>
                </a:lnTo>
                <a:lnTo>
                  <a:pt x="27177" y="162560"/>
                </a:lnTo>
                <a:lnTo>
                  <a:pt x="20065" y="165100"/>
                </a:lnTo>
                <a:lnTo>
                  <a:pt x="2921" y="186689"/>
                </a:lnTo>
                <a:lnTo>
                  <a:pt x="1015" y="190500"/>
                </a:lnTo>
                <a:lnTo>
                  <a:pt x="508" y="191769"/>
                </a:lnTo>
                <a:lnTo>
                  <a:pt x="0" y="194310"/>
                </a:lnTo>
                <a:lnTo>
                  <a:pt x="0" y="199389"/>
                </a:lnTo>
                <a:lnTo>
                  <a:pt x="762" y="200660"/>
                </a:lnTo>
                <a:lnTo>
                  <a:pt x="1143" y="200660"/>
                </a:lnTo>
                <a:lnTo>
                  <a:pt x="2159" y="201930"/>
                </a:lnTo>
                <a:lnTo>
                  <a:pt x="2794" y="203200"/>
                </a:lnTo>
                <a:lnTo>
                  <a:pt x="3683" y="203200"/>
                </a:lnTo>
                <a:lnTo>
                  <a:pt x="4825" y="204469"/>
                </a:lnTo>
                <a:lnTo>
                  <a:pt x="6858" y="207010"/>
                </a:lnTo>
                <a:lnTo>
                  <a:pt x="7747" y="207010"/>
                </a:lnTo>
                <a:lnTo>
                  <a:pt x="8509" y="208280"/>
                </a:lnTo>
                <a:lnTo>
                  <a:pt x="12319" y="208280"/>
                </a:lnTo>
                <a:lnTo>
                  <a:pt x="12700" y="207010"/>
                </a:lnTo>
                <a:lnTo>
                  <a:pt x="13208" y="204469"/>
                </a:lnTo>
                <a:lnTo>
                  <a:pt x="13588" y="201930"/>
                </a:lnTo>
                <a:lnTo>
                  <a:pt x="14224" y="200660"/>
                </a:lnTo>
                <a:lnTo>
                  <a:pt x="14732" y="198119"/>
                </a:lnTo>
                <a:lnTo>
                  <a:pt x="15494" y="196850"/>
                </a:lnTo>
                <a:lnTo>
                  <a:pt x="16637" y="194310"/>
                </a:lnTo>
                <a:lnTo>
                  <a:pt x="17652" y="193039"/>
                </a:lnTo>
                <a:lnTo>
                  <a:pt x="19304" y="190500"/>
                </a:lnTo>
                <a:lnTo>
                  <a:pt x="21336" y="187960"/>
                </a:lnTo>
                <a:lnTo>
                  <a:pt x="22733" y="186689"/>
                </a:lnTo>
                <a:lnTo>
                  <a:pt x="24257" y="185419"/>
                </a:lnTo>
                <a:lnTo>
                  <a:pt x="27305" y="184150"/>
                </a:lnTo>
                <a:lnTo>
                  <a:pt x="61722" y="184150"/>
                </a:lnTo>
                <a:lnTo>
                  <a:pt x="60960" y="181610"/>
                </a:lnTo>
                <a:lnTo>
                  <a:pt x="59562" y="177800"/>
                </a:lnTo>
                <a:lnTo>
                  <a:pt x="56007" y="172719"/>
                </a:lnTo>
                <a:lnTo>
                  <a:pt x="54101" y="170180"/>
                </a:lnTo>
                <a:lnTo>
                  <a:pt x="49402" y="166369"/>
                </a:lnTo>
                <a:lnTo>
                  <a:pt x="46609" y="163830"/>
                </a:lnTo>
                <a:lnTo>
                  <a:pt x="40512" y="161289"/>
                </a:lnTo>
                <a:close/>
              </a:path>
              <a:path w="267970" h="260350">
                <a:moveTo>
                  <a:pt x="92837" y="104139"/>
                </a:moveTo>
                <a:lnTo>
                  <a:pt x="88137" y="104139"/>
                </a:lnTo>
                <a:lnTo>
                  <a:pt x="83438" y="106680"/>
                </a:lnTo>
                <a:lnTo>
                  <a:pt x="78739" y="107950"/>
                </a:lnTo>
                <a:lnTo>
                  <a:pt x="74040" y="110489"/>
                </a:lnTo>
                <a:lnTo>
                  <a:pt x="69469" y="115569"/>
                </a:lnTo>
                <a:lnTo>
                  <a:pt x="64897" y="119380"/>
                </a:lnTo>
                <a:lnTo>
                  <a:pt x="61849" y="124460"/>
                </a:lnTo>
                <a:lnTo>
                  <a:pt x="58800" y="134619"/>
                </a:lnTo>
                <a:lnTo>
                  <a:pt x="58674" y="137160"/>
                </a:lnTo>
                <a:lnTo>
                  <a:pt x="58547" y="139700"/>
                </a:lnTo>
                <a:lnTo>
                  <a:pt x="80010" y="175260"/>
                </a:lnTo>
                <a:lnTo>
                  <a:pt x="85471" y="181610"/>
                </a:lnTo>
                <a:lnTo>
                  <a:pt x="90677" y="185419"/>
                </a:lnTo>
                <a:lnTo>
                  <a:pt x="100837" y="193039"/>
                </a:lnTo>
                <a:lnTo>
                  <a:pt x="105663" y="195580"/>
                </a:lnTo>
                <a:lnTo>
                  <a:pt x="115315" y="198119"/>
                </a:lnTo>
                <a:lnTo>
                  <a:pt x="120014" y="198119"/>
                </a:lnTo>
                <a:lnTo>
                  <a:pt x="124713" y="196850"/>
                </a:lnTo>
                <a:lnTo>
                  <a:pt x="129286" y="194310"/>
                </a:lnTo>
                <a:lnTo>
                  <a:pt x="133985" y="191769"/>
                </a:lnTo>
                <a:lnTo>
                  <a:pt x="138684" y="186689"/>
                </a:lnTo>
                <a:lnTo>
                  <a:pt x="143256" y="182880"/>
                </a:lnTo>
                <a:lnTo>
                  <a:pt x="145542" y="179069"/>
                </a:lnTo>
                <a:lnTo>
                  <a:pt x="117856" y="179069"/>
                </a:lnTo>
                <a:lnTo>
                  <a:pt x="115188" y="177800"/>
                </a:lnTo>
                <a:lnTo>
                  <a:pt x="112522" y="177800"/>
                </a:lnTo>
                <a:lnTo>
                  <a:pt x="109347" y="175260"/>
                </a:lnTo>
                <a:lnTo>
                  <a:pt x="102235" y="170180"/>
                </a:lnTo>
                <a:lnTo>
                  <a:pt x="98044" y="166369"/>
                </a:lnTo>
                <a:lnTo>
                  <a:pt x="89281" y="157480"/>
                </a:lnTo>
                <a:lnTo>
                  <a:pt x="85979" y="153669"/>
                </a:lnTo>
                <a:lnTo>
                  <a:pt x="83312" y="149860"/>
                </a:lnTo>
                <a:lnTo>
                  <a:pt x="80645" y="147319"/>
                </a:lnTo>
                <a:lnTo>
                  <a:pt x="78612" y="143510"/>
                </a:lnTo>
                <a:lnTo>
                  <a:pt x="77470" y="140969"/>
                </a:lnTo>
                <a:lnTo>
                  <a:pt x="76200" y="138430"/>
                </a:lnTo>
                <a:lnTo>
                  <a:pt x="75819" y="135889"/>
                </a:lnTo>
                <a:lnTo>
                  <a:pt x="76581" y="130810"/>
                </a:lnTo>
                <a:lnTo>
                  <a:pt x="77724" y="128269"/>
                </a:lnTo>
                <a:lnTo>
                  <a:pt x="81025" y="125730"/>
                </a:lnTo>
                <a:lnTo>
                  <a:pt x="82296" y="124460"/>
                </a:lnTo>
                <a:lnTo>
                  <a:pt x="83565" y="124460"/>
                </a:lnTo>
                <a:lnTo>
                  <a:pt x="84836" y="123189"/>
                </a:lnTo>
                <a:lnTo>
                  <a:pt x="124866" y="123189"/>
                </a:lnTo>
                <a:lnTo>
                  <a:pt x="122682" y="120650"/>
                </a:lnTo>
                <a:lnTo>
                  <a:pt x="117348" y="116839"/>
                </a:lnTo>
                <a:lnTo>
                  <a:pt x="112395" y="113030"/>
                </a:lnTo>
                <a:lnTo>
                  <a:pt x="107314" y="109219"/>
                </a:lnTo>
                <a:lnTo>
                  <a:pt x="102362" y="106680"/>
                </a:lnTo>
                <a:lnTo>
                  <a:pt x="92837" y="104139"/>
                </a:lnTo>
                <a:close/>
              </a:path>
              <a:path w="267970" h="260350">
                <a:moveTo>
                  <a:pt x="124866" y="123189"/>
                </a:moveTo>
                <a:lnTo>
                  <a:pt x="90932" y="123189"/>
                </a:lnTo>
                <a:lnTo>
                  <a:pt x="92837" y="124460"/>
                </a:lnTo>
                <a:lnTo>
                  <a:pt x="94614" y="124460"/>
                </a:lnTo>
                <a:lnTo>
                  <a:pt x="96520" y="125730"/>
                </a:lnTo>
                <a:lnTo>
                  <a:pt x="98806" y="127000"/>
                </a:lnTo>
                <a:lnTo>
                  <a:pt x="100964" y="128269"/>
                </a:lnTo>
                <a:lnTo>
                  <a:pt x="103377" y="130810"/>
                </a:lnTo>
                <a:lnTo>
                  <a:pt x="108712" y="134619"/>
                </a:lnTo>
                <a:lnTo>
                  <a:pt x="111633" y="138430"/>
                </a:lnTo>
                <a:lnTo>
                  <a:pt x="114808" y="140969"/>
                </a:lnTo>
                <a:lnTo>
                  <a:pt x="117475" y="143510"/>
                </a:lnTo>
                <a:lnTo>
                  <a:pt x="119887" y="146050"/>
                </a:lnTo>
                <a:lnTo>
                  <a:pt x="124079" y="151130"/>
                </a:lnTo>
                <a:lnTo>
                  <a:pt x="125857" y="153669"/>
                </a:lnTo>
                <a:lnTo>
                  <a:pt x="127254" y="154939"/>
                </a:lnTo>
                <a:lnTo>
                  <a:pt x="128650" y="157480"/>
                </a:lnTo>
                <a:lnTo>
                  <a:pt x="129794" y="158750"/>
                </a:lnTo>
                <a:lnTo>
                  <a:pt x="130556" y="161289"/>
                </a:lnTo>
                <a:lnTo>
                  <a:pt x="131445" y="163830"/>
                </a:lnTo>
                <a:lnTo>
                  <a:pt x="131825" y="165100"/>
                </a:lnTo>
                <a:lnTo>
                  <a:pt x="131699" y="170180"/>
                </a:lnTo>
                <a:lnTo>
                  <a:pt x="124460" y="179069"/>
                </a:lnTo>
                <a:lnTo>
                  <a:pt x="145542" y="179069"/>
                </a:lnTo>
                <a:lnTo>
                  <a:pt x="146304" y="177800"/>
                </a:lnTo>
                <a:lnTo>
                  <a:pt x="149351" y="167639"/>
                </a:lnTo>
                <a:lnTo>
                  <a:pt x="149436" y="166369"/>
                </a:lnTo>
                <a:lnTo>
                  <a:pt x="149521" y="165100"/>
                </a:lnTo>
                <a:lnTo>
                  <a:pt x="149606" y="163830"/>
                </a:lnTo>
                <a:lnTo>
                  <a:pt x="147320" y="153669"/>
                </a:lnTo>
                <a:lnTo>
                  <a:pt x="145034" y="147319"/>
                </a:lnTo>
                <a:lnTo>
                  <a:pt x="141477" y="142239"/>
                </a:lnTo>
                <a:lnTo>
                  <a:pt x="138049" y="137160"/>
                </a:lnTo>
                <a:lnTo>
                  <a:pt x="133604" y="132080"/>
                </a:lnTo>
                <a:lnTo>
                  <a:pt x="128143" y="127000"/>
                </a:lnTo>
                <a:lnTo>
                  <a:pt x="124866" y="123189"/>
                </a:lnTo>
                <a:close/>
              </a:path>
              <a:path w="267970" h="260350">
                <a:moveTo>
                  <a:pt x="173609" y="148589"/>
                </a:moveTo>
                <a:lnTo>
                  <a:pt x="172593" y="148589"/>
                </a:lnTo>
                <a:lnTo>
                  <a:pt x="173100" y="149860"/>
                </a:lnTo>
                <a:lnTo>
                  <a:pt x="173609" y="148589"/>
                </a:lnTo>
                <a:close/>
              </a:path>
              <a:path w="267970" h="260350">
                <a:moveTo>
                  <a:pt x="159685" y="81280"/>
                </a:moveTo>
                <a:lnTo>
                  <a:pt x="132334" y="81280"/>
                </a:lnTo>
                <a:lnTo>
                  <a:pt x="176657" y="125730"/>
                </a:lnTo>
                <a:lnTo>
                  <a:pt x="163957" y="138430"/>
                </a:lnTo>
                <a:lnTo>
                  <a:pt x="163575" y="138430"/>
                </a:lnTo>
                <a:lnTo>
                  <a:pt x="163702" y="140969"/>
                </a:lnTo>
                <a:lnTo>
                  <a:pt x="163830" y="140969"/>
                </a:lnTo>
                <a:lnTo>
                  <a:pt x="164846" y="142239"/>
                </a:lnTo>
                <a:lnTo>
                  <a:pt x="166243" y="144780"/>
                </a:lnTo>
                <a:lnTo>
                  <a:pt x="168275" y="146050"/>
                </a:lnTo>
                <a:lnTo>
                  <a:pt x="169163" y="147319"/>
                </a:lnTo>
                <a:lnTo>
                  <a:pt x="169925" y="147319"/>
                </a:lnTo>
                <a:lnTo>
                  <a:pt x="170814" y="148589"/>
                </a:lnTo>
                <a:lnTo>
                  <a:pt x="174371" y="148589"/>
                </a:lnTo>
                <a:lnTo>
                  <a:pt x="211200" y="111760"/>
                </a:lnTo>
                <a:lnTo>
                  <a:pt x="190373" y="111760"/>
                </a:lnTo>
                <a:lnTo>
                  <a:pt x="159685" y="81280"/>
                </a:lnTo>
                <a:close/>
              </a:path>
              <a:path w="267970" h="260350">
                <a:moveTo>
                  <a:pt x="205612" y="100330"/>
                </a:moveTo>
                <a:lnTo>
                  <a:pt x="201802" y="100330"/>
                </a:lnTo>
                <a:lnTo>
                  <a:pt x="190373" y="111760"/>
                </a:lnTo>
                <a:lnTo>
                  <a:pt x="211200" y="111760"/>
                </a:lnTo>
                <a:lnTo>
                  <a:pt x="212471" y="110489"/>
                </a:lnTo>
                <a:lnTo>
                  <a:pt x="212598" y="107950"/>
                </a:lnTo>
                <a:lnTo>
                  <a:pt x="212344" y="107950"/>
                </a:lnTo>
                <a:lnTo>
                  <a:pt x="211962" y="106680"/>
                </a:lnTo>
                <a:lnTo>
                  <a:pt x="211327" y="106680"/>
                </a:lnTo>
                <a:lnTo>
                  <a:pt x="210820" y="105410"/>
                </a:lnTo>
                <a:lnTo>
                  <a:pt x="210058" y="104139"/>
                </a:lnTo>
                <a:lnTo>
                  <a:pt x="209042" y="104139"/>
                </a:lnTo>
                <a:lnTo>
                  <a:pt x="208025" y="102869"/>
                </a:lnTo>
                <a:lnTo>
                  <a:pt x="205612" y="100330"/>
                </a:lnTo>
                <a:close/>
              </a:path>
              <a:path w="267970" h="260350">
                <a:moveTo>
                  <a:pt x="126111" y="100330"/>
                </a:moveTo>
                <a:lnTo>
                  <a:pt x="122427" y="100330"/>
                </a:lnTo>
                <a:lnTo>
                  <a:pt x="123317" y="101600"/>
                </a:lnTo>
                <a:lnTo>
                  <a:pt x="125730" y="101600"/>
                </a:lnTo>
                <a:lnTo>
                  <a:pt x="126111" y="100330"/>
                </a:lnTo>
                <a:close/>
              </a:path>
              <a:path w="267970" h="260350">
                <a:moveTo>
                  <a:pt x="133858" y="54610"/>
                </a:moveTo>
                <a:lnTo>
                  <a:pt x="131825" y="54610"/>
                </a:lnTo>
                <a:lnTo>
                  <a:pt x="131318" y="55880"/>
                </a:lnTo>
                <a:lnTo>
                  <a:pt x="130556" y="55880"/>
                </a:lnTo>
                <a:lnTo>
                  <a:pt x="128777" y="57150"/>
                </a:lnTo>
                <a:lnTo>
                  <a:pt x="127762" y="58419"/>
                </a:lnTo>
                <a:lnTo>
                  <a:pt x="126364" y="59689"/>
                </a:lnTo>
                <a:lnTo>
                  <a:pt x="125222" y="60960"/>
                </a:lnTo>
                <a:lnTo>
                  <a:pt x="124460" y="62230"/>
                </a:lnTo>
                <a:lnTo>
                  <a:pt x="123698" y="62230"/>
                </a:lnTo>
                <a:lnTo>
                  <a:pt x="122555" y="63500"/>
                </a:lnTo>
                <a:lnTo>
                  <a:pt x="122174" y="64769"/>
                </a:lnTo>
                <a:lnTo>
                  <a:pt x="121538" y="64769"/>
                </a:lnTo>
                <a:lnTo>
                  <a:pt x="121412" y="66039"/>
                </a:lnTo>
                <a:lnTo>
                  <a:pt x="121158" y="66039"/>
                </a:lnTo>
                <a:lnTo>
                  <a:pt x="115697" y="91439"/>
                </a:lnTo>
                <a:lnTo>
                  <a:pt x="115824" y="93980"/>
                </a:lnTo>
                <a:lnTo>
                  <a:pt x="116332" y="93980"/>
                </a:lnTo>
                <a:lnTo>
                  <a:pt x="117221" y="95250"/>
                </a:lnTo>
                <a:lnTo>
                  <a:pt x="117729" y="96519"/>
                </a:lnTo>
                <a:lnTo>
                  <a:pt x="118363" y="96519"/>
                </a:lnTo>
                <a:lnTo>
                  <a:pt x="120523" y="99060"/>
                </a:lnTo>
                <a:lnTo>
                  <a:pt x="121665" y="100330"/>
                </a:lnTo>
                <a:lnTo>
                  <a:pt x="126619" y="100330"/>
                </a:lnTo>
                <a:lnTo>
                  <a:pt x="132334" y="81280"/>
                </a:lnTo>
                <a:lnTo>
                  <a:pt x="159685" y="81280"/>
                </a:lnTo>
                <a:lnTo>
                  <a:pt x="134112" y="55880"/>
                </a:lnTo>
                <a:lnTo>
                  <a:pt x="133858" y="54610"/>
                </a:lnTo>
                <a:close/>
              </a:path>
              <a:path w="267970" h="260350">
                <a:moveTo>
                  <a:pt x="214107" y="25400"/>
                </a:moveTo>
                <a:lnTo>
                  <a:pt x="187325" y="25400"/>
                </a:lnTo>
                <a:lnTo>
                  <a:pt x="231521" y="69850"/>
                </a:lnTo>
                <a:lnTo>
                  <a:pt x="218567" y="83819"/>
                </a:lnTo>
                <a:lnTo>
                  <a:pt x="218439" y="83819"/>
                </a:lnTo>
                <a:lnTo>
                  <a:pt x="218439" y="85089"/>
                </a:lnTo>
                <a:lnTo>
                  <a:pt x="218567" y="86360"/>
                </a:lnTo>
                <a:lnTo>
                  <a:pt x="219201" y="87630"/>
                </a:lnTo>
                <a:lnTo>
                  <a:pt x="221234" y="88900"/>
                </a:lnTo>
                <a:lnTo>
                  <a:pt x="223265" y="91439"/>
                </a:lnTo>
                <a:lnTo>
                  <a:pt x="224155" y="92710"/>
                </a:lnTo>
                <a:lnTo>
                  <a:pt x="224917" y="92710"/>
                </a:lnTo>
                <a:lnTo>
                  <a:pt x="225679" y="93980"/>
                </a:lnTo>
                <a:lnTo>
                  <a:pt x="229615" y="93980"/>
                </a:lnTo>
                <a:lnTo>
                  <a:pt x="266200" y="57150"/>
                </a:lnTo>
                <a:lnTo>
                  <a:pt x="245363" y="57150"/>
                </a:lnTo>
                <a:lnTo>
                  <a:pt x="214107" y="25400"/>
                </a:lnTo>
                <a:close/>
              </a:path>
              <a:path w="267970" h="260350">
                <a:moveTo>
                  <a:pt x="258572" y="44450"/>
                </a:moveTo>
                <a:lnTo>
                  <a:pt x="257175" y="44450"/>
                </a:lnTo>
                <a:lnTo>
                  <a:pt x="256412" y="45719"/>
                </a:lnTo>
                <a:lnTo>
                  <a:pt x="245363" y="57150"/>
                </a:lnTo>
                <a:lnTo>
                  <a:pt x="266200" y="57150"/>
                </a:lnTo>
                <a:lnTo>
                  <a:pt x="267462" y="55880"/>
                </a:lnTo>
                <a:lnTo>
                  <a:pt x="267715" y="55880"/>
                </a:lnTo>
                <a:lnTo>
                  <a:pt x="267715" y="54610"/>
                </a:lnTo>
                <a:lnTo>
                  <a:pt x="267462" y="53339"/>
                </a:lnTo>
                <a:lnTo>
                  <a:pt x="266954" y="52069"/>
                </a:lnTo>
                <a:lnTo>
                  <a:pt x="266319" y="50800"/>
                </a:lnTo>
                <a:lnTo>
                  <a:pt x="265811" y="50800"/>
                </a:lnTo>
                <a:lnTo>
                  <a:pt x="264033" y="48260"/>
                </a:lnTo>
                <a:lnTo>
                  <a:pt x="263017" y="48260"/>
                </a:lnTo>
                <a:lnTo>
                  <a:pt x="261365" y="45719"/>
                </a:lnTo>
                <a:lnTo>
                  <a:pt x="259207" y="45719"/>
                </a:lnTo>
                <a:lnTo>
                  <a:pt x="258572" y="44450"/>
                </a:lnTo>
                <a:close/>
              </a:path>
              <a:path w="267970" h="260350">
                <a:moveTo>
                  <a:pt x="180721" y="45719"/>
                </a:moveTo>
                <a:lnTo>
                  <a:pt x="178308" y="45719"/>
                </a:lnTo>
                <a:lnTo>
                  <a:pt x="178943" y="46989"/>
                </a:lnTo>
                <a:lnTo>
                  <a:pt x="180212" y="46989"/>
                </a:lnTo>
                <a:lnTo>
                  <a:pt x="180721" y="45719"/>
                </a:lnTo>
                <a:close/>
              </a:path>
              <a:path w="267970" h="260350">
                <a:moveTo>
                  <a:pt x="189102" y="0"/>
                </a:moveTo>
                <a:lnTo>
                  <a:pt x="186182" y="0"/>
                </a:lnTo>
                <a:lnTo>
                  <a:pt x="185547" y="1269"/>
                </a:lnTo>
                <a:lnTo>
                  <a:pt x="182625" y="3810"/>
                </a:lnTo>
                <a:lnTo>
                  <a:pt x="181356" y="5080"/>
                </a:lnTo>
                <a:lnTo>
                  <a:pt x="180212" y="6350"/>
                </a:lnTo>
                <a:lnTo>
                  <a:pt x="179324" y="6350"/>
                </a:lnTo>
                <a:lnTo>
                  <a:pt x="178688" y="7619"/>
                </a:lnTo>
                <a:lnTo>
                  <a:pt x="178054" y="7619"/>
                </a:lnTo>
                <a:lnTo>
                  <a:pt x="177164" y="8889"/>
                </a:lnTo>
                <a:lnTo>
                  <a:pt x="176784" y="10160"/>
                </a:lnTo>
                <a:lnTo>
                  <a:pt x="176275" y="10160"/>
                </a:lnTo>
                <a:lnTo>
                  <a:pt x="176149" y="11430"/>
                </a:lnTo>
                <a:lnTo>
                  <a:pt x="170814" y="35560"/>
                </a:lnTo>
                <a:lnTo>
                  <a:pt x="170814" y="38100"/>
                </a:lnTo>
                <a:lnTo>
                  <a:pt x="171576" y="39369"/>
                </a:lnTo>
                <a:lnTo>
                  <a:pt x="172212" y="40639"/>
                </a:lnTo>
                <a:lnTo>
                  <a:pt x="172720" y="40639"/>
                </a:lnTo>
                <a:lnTo>
                  <a:pt x="173355" y="41910"/>
                </a:lnTo>
                <a:lnTo>
                  <a:pt x="174117" y="43180"/>
                </a:lnTo>
                <a:lnTo>
                  <a:pt x="176657" y="44450"/>
                </a:lnTo>
                <a:lnTo>
                  <a:pt x="177419" y="45719"/>
                </a:lnTo>
                <a:lnTo>
                  <a:pt x="181483" y="45719"/>
                </a:lnTo>
                <a:lnTo>
                  <a:pt x="181990" y="44450"/>
                </a:lnTo>
                <a:lnTo>
                  <a:pt x="187325" y="25400"/>
                </a:lnTo>
                <a:lnTo>
                  <a:pt x="214107" y="25400"/>
                </a:lnTo>
                <a:lnTo>
                  <a:pt x="189102" y="0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4862321" y="4521072"/>
            <a:ext cx="268605" cy="262890"/>
          </a:xfrm>
          <a:custGeom>
            <a:avLst/>
            <a:gdLst/>
            <a:ahLst/>
            <a:cxnLst/>
            <a:rect l="l" t="t" r="r" b="b"/>
            <a:pathLst>
              <a:path w="268604" h="262889">
                <a:moveTo>
                  <a:pt x="61975" y="186689"/>
                </a:moveTo>
                <a:lnTo>
                  <a:pt x="33654" y="186689"/>
                </a:lnTo>
                <a:lnTo>
                  <a:pt x="35051" y="187959"/>
                </a:lnTo>
                <a:lnTo>
                  <a:pt x="36449" y="187959"/>
                </a:lnTo>
                <a:lnTo>
                  <a:pt x="37718" y="189229"/>
                </a:lnTo>
                <a:lnTo>
                  <a:pt x="40131" y="191769"/>
                </a:lnTo>
                <a:lnTo>
                  <a:pt x="41275" y="193039"/>
                </a:lnTo>
                <a:lnTo>
                  <a:pt x="42417" y="195579"/>
                </a:lnTo>
                <a:lnTo>
                  <a:pt x="43561" y="196850"/>
                </a:lnTo>
                <a:lnTo>
                  <a:pt x="44450" y="199389"/>
                </a:lnTo>
                <a:lnTo>
                  <a:pt x="45338" y="200659"/>
                </a:lnTo>
                <a:lnTo>
                  <a:pt x="46227" y="204469"/>
                </a:lnTo>
                <a:lnTo>
                  <a:pt x="46862" y="207009"/>
                </a:lnTo>
                <a:lnTo>
                  <a:pt x="48132" y="213359"/>
                </a:lnTo>
                <a:lnTo>
                  <a:pt x="48196" y="214629"/>
                </a:lnTo>
                <a:lnTo>
                  <a:pt x="48260" y="215900"/>
                </a:lnTo>
                <a:lnTo>
                  <a:pt x="48387" y="218439"/>
                </a:lnTo>
                <a:lnTo>
                  <a:pt x="49529" y="250189"/>
                </a:lnTo>
                <a:lnTo>
                  <a:pt x="50164" y="252729"/>
                </a:lnTo>
                <a:lnTo>
                  <a:pt x="50926" y="255269"/>
                </a:lnTo>
                <a:lnTo>
                  <a:pt x="51435" y="255269"/>
                </a:lnTo>
                <a:lnTo>
                  <a:pt x="52069" y="256539"/>
                </a:lnTo>
                <a:lnTo>
                  <a:pt x="53848" y="259079"/>
                </a:lnTo>
                <a:lnTo>
                  <a:pt x="56133" y="260350"/>
                </a:lnTo>
                <a:lnTo>
                  <a:pt x="57276" y="261619"/>
                </a:lnTo>
                <a:lnTo>
                  <a:pt x="58165" y="262889"/>
                </a:lnTo>
                <a:lnTo>
                  <a:pt x="63626" y="262889"/>
                </a:lnTo>
                <a:lnTo>
                  <a:pt x="64388" y="261619"/>
                </a:lnTo>
                <a:lnTo>
                  <a:pt x="88292" y="237489"/>
                </a:lnTo>
                <a:lnTo>
                  <a:pt x="66039" y="237489"/>
                </a:lnTo>
                <a:lnTo>
                  <a:pt x="65786" y="222250"/>
                </a:lnTo>
                <a:lnTo>
                  <a:pt x="65684" y="210819"/>
                </a:lnTo>
                <a:lnTo>
                  <a:pt x="65633" y="209550"/>
                </a:lnTo>
                <a:lnTo>
                  <a:pt x="65531" y="207009"/>
                </a:lnTo>
                <a:lnTo>
                  <a:pt x="64896" y="200659"/>
                </a:lnTo>
                <a:lnTo>
                  <a:pt x="64769" y="199389"/>
                </a:lnTo>
                <a:lnTo>
                  <a:pt x="64642" y="198119"/>
                </a:lnTo>
                <a:lnTo>
                  <a:pt x="64515" y="196850"/>
                </a:lnTo>
                <a:lnTo>
                  <a:pt x="64388" y="195579"/>
                </a:lnTo>
                <a:lnTo>
                  <a:pt x="63500" y="191769"/>
                </a:lnTo>
                <a:lnTo>
                  <a:pt x="61975" y="186689"/>
                </a:lnTo>
                <a:close/>
              </a:path>
              <a:path w="268604" h="262889">
                <a:moveTo>
                  <a:pt x="97281" y="210819"/>
                </a:moveTo>
                <a:lnTo>
                  <a:pt x="93217" y="210819"/>
                </a:lnTo>
                <a:lnTo>
                  <a:pt x="66039" y="237489"/>
                </a:lnTo>
                <a:lnTo>
                  <a:pt x="88292" y="237489"/>
                </a:lnTo>
                <a:lnTo>
                  <a:pt x="104648" y="220979"/>
                </a:lnTo>
                <a:lnTo>
                  <a:pt x="104901" y="219709"/>
                </a:lnTo>
                <a:lnTo>
                  <a:pt x="103886" y="217169"/>
                </a:lnTo>
                <a:lnTo>
                  <a:pt x="102615" y="215900"/>
                </a:lnTo>
                <a:lnTo>
                  <a:pt x="101853" y="214629"/>
                </a:lnTo>
                <a:lnTo>
                  <a:pt x="100837" y="214629"/>
                </a:lnTo>
                <a:lnTo>
                  <a:pt x="99822" y="213359"/>
                </a:lnTo>
                <a:lnTo>
                  <a:pt x="98932" y="212089"/>
                </a:lnTo>
                <a:lnTo>
                  <a:pt x="98043" y="212089"/>
                </a:lnTo>
                <a:lnTo>
                  <a:pt x="97281" y="210819"/>
                </a:lnTo>
                <a:close/>
              </a:path>
              <a:path w="268604" h="262889">
                <a:moveTo>
                  <a:pt x="40766" y="163829"/>
                </a:moveTo>
                <a:lnTo>
                  <a:pt x="30861" y="163829"/>
                </a:lnTo>
                <a:lnTo>
                  <a:pt x="27431" y="165100"/>
                </a:lnTo>
                <a:lnTo>
                  <a:pt x="20319" y="167639"/>
                </a:lnTo>
                <a:lnTo>
                  <a:pt x="3301" y="189229"/>
                </a:lnTo>
                <a:lnTo>
                  <a:pt x="2158" y="190500"/>
                </a:lnTo>
                <a:lnTo>
                  <a:pt x="1397" y="193039"/>
                </a:lnTo>
                <a:lnTo>
                  <a:pt x="888" y="194309"/>
                </a:lnTo>
                <a:lnTo>
                  <a:pt x="0" y="198119"/>
                </a:lnTo>
                <a:lnTo>
                  <a:pt x="126" y="200659"/>
                </a:lnTo>
                <a:lnTo>
                  <a:pt x="253" y="201929"/>
                </a:lnTo>
                <a:lnTo>
                  <a:pt x="762" y="201929"/>
                </a:lnTo>
                <a:lnTo>
                  <a:pt x="1524" y="203200"/>
                </a:lnTo>
                <a:lnTo>
                  <a:pt x="2539" y="204469"/>
                </a:lnTo>
                <a:lnTo>
                  <a:pt x="5206" y="207009"/>
                </a:lnTo>
                <a:lnTo>
                  <a:pt x="8000" y="209550"/>
                </a:lnTo>
                <a:lnTo>
                  <a:pt x="8762" y="210819"/>
                </a:lnTo>
                <a:lnTo>
                  <a:pt x="12573" y="210819"/>
                </a:lnTo>
                <a:lnTo>
                  <a:pt x="12953" y="209550"/>
                </a:lnTo>
                <a:lnTo>
                  <a:pt x="13969" y="204469"/>
                </a:lnTo>
                <a:lnTo>
                  <a:pt x="14477" y="203200"/>
                </a:lnTo>
                <a:lnTo>
                  <a:pt x="14986" y="200659"/>
                </a:lnTo>
                <a:lnTo>
                  <a:pt x="15875" y="199389"/>
                </a:lnTo>
                <a:lnTo>
                  <a:pt x="16890" y="196850"/>
                </a:lnTo>
                <a:lnTo>
                  <a:pt x="18033" y="195579"/>
                </a:lnTo>
                <a:lnTo>
                  <a:pt x="19557" y="193039"/>
                </a:lnTo>
                <a:lnTo>
                  <a:pt x="21589" y="190500"/>
                </a:lnTo>
                <a:lnTo>
                  <a:pt x="24637" y="187959"/>
                </a:lnTo>
                <a:lnTo>
                  <a:pt x="27686" y="186689"/>
                </a:lnTo>
                <a:lnTo>
                  <a:pt x="61975" y="186689"/>
                </a:lnTo>
                <a:lnTo>
                  <a:pt x="61213" y="184150"/>
                </a:lnTo>
                <a:lnTo>
                  <a:pt x="59816" y="180339"/>
                </a:lnTo>
                <a:lnTo>
                  <a:pt x="58038" y="177800"/>
                </a:lnTo>
                <a:lnTo>
                  <a:pt x="56387" y="175259"/>
                </a:lnTo>
                <a:lnTo>
                  <a:pt x="54355" y="172719"/>
                </a:lnTo>
                <a:lnTo>
                  <a:pt x="49656" y="168909"/>
                </a:lnTo>
                <a:lnTo>
                  <a:pt x="46862" y="166369"/>
                </a:lnTo>
                <a:lnTo>
                  <a:pt x="40766" y="163829"/>
                </a:lnTo>
                <a:close/>
              </a:path>
              <a:path w="268604" h="262889">
                <a:moveTo>
                  <a:pt x="93090" y="106679"/>
                </a:moveTo>
                <a:lnTo>
                  <a:pt x="88391" y="106679"/>
                </a:lnTo>
                <a:lnTo>
                  <a:pt x="83692" y="109219"/>
                </a:lnTo>
                <a:lnTo>
                  <a:pt x="79120" y="110489"/>
                </a:lnTo>
                <a:lnTo>
                  <a:pt x="58927" y="142239"/>
                </a:lnTo>
                <a:lnTo>
                  <a:pt x="59943" y="147319"/>
                </a:lnTo>
                <a:lnTo>
                  <a:pt x="80263" y="177800"/>
                </a:lnTo>
                <a:lnTo>
                  <a:pt x="85725" y="184150"/>
                </a:lnTo>
                <a:lnTo>
                  <a:pt x="91058" y="187959"/>
                </a:lnTo>
                <a:lnTo>
                  <a:pt x="96012" y="191769"/>
                </a:lnTo>
                <a:lnTo>
                  <a:pt x="101091" y="195579"/>
                </a:lnTo>
                <a:lnTo>
                  <a:pt x="106044" y="198119"/>
                </a:lnTo>
                <a:lnTo>
                  <a:pt x="115569" y="200659"/>
                </a:lnTo>
                <a:lnTo>
                  <a:pt x="120268" y="200659"/>
                </a:lnTo>
                <a:lnTo>
                  <a:pt x="124967" y="199389"/>
                </a:lnTo>
                <a:lnTo>
                  <a:pt x="129666" y="196850"/>
                </a:lnTo>
                <a:lnTo>
                  <a:pt x="134238" y="194309"/>
                </a:lnTo>
                <a:lnTo>
                  <a:pt x="138937" y="189229"/>
                </a:lnTo>
                <a:lnTo>
                  <a:pt x="143510" y="185419"/>
                </a:lnTo>
                <a:lnTo>
                  <a:pt x="145795" y="181609"/>
                </a:lnTo>
                <a:lnTo>
                  <a:pt x="118237" y="181609"/>
                </a:lnTo>
                <a:lnTo>
                  <a:pt x="115569" y="180339"/>
                </a:lnTo>
                <a:lnTo>
                  <a:pt x="112775" y="180339"/>
                </a:lnTo>
                <a:lnTo>
                  <a:pt x="109727" y="177800"/>
                </a:lnTo>
                <a:lnTo>
                  <a:pt x="102615" y="172719"/>
                </a:lnTo>
                <a:lnTo>
                  <a:pt x="98425" y="168909"/>
                </a:lnTo>
                <a:lnTo>
                  <a:pt x="93599" y="163829"/>
                </a:lnTo>
                <a:lnTo>
                  <a:pt x="89535" y="160019"/>
                </a:lnTo>
                <a:lnTo>
                  <a:pt x="86232" y="156209"/>
                </a:lnTo>
                <a:lnTo>
                  <a:pt x="83565" y="152400"/>
                </a:lnTo>
                <a:lnTo>
                  <a:pt x="80899" y="149859"/>
                </a:lnTo>
                <a:lnTo>
                  <a:pt x="77724" y="143509"/>
                </a:lnTo>
                <a:lnTo>
                  <a:pt x="76580" y="140969"/>
                </a:lnTo>
                <a:lnTo>
                  <a:pt x="76200" y="138429"/>
                </a:lnTo>
                <a:lnTo>
                  <a:pt x="76326" y="137159"/>
                </a:lnTo>
                <a:lnTo>
                  <a:pt x="76453" y="135889"/>
                </a:lnTo>
                <a:lnTo>
                  <a:pt x="76835" y="133350"/>
                </a:lnTo>
                <a:lnTo>
                  <a:pt x="78104" y="130809"/>
                </a:lnTo>
                <a:lnTo>
                  <a:pt x="80137" y="129539"/>
                </a:lnTo>
                <a:lnTo>
                  <a:pt x="81279" y="128269"/>
                </a:lnTo>
                <a:lnTo>
                  <a:pt x="82550" y="127000"/>
                </a:lnTo>
                <a:lnTo>
                  <a:pt x="83819" y="127000"/>
                </a:lnTo>
                <a:lnTo>
                  <a:pt x="85216" y="125729"/>
                </a:lnTo>
                <a:lnTo>
                  <a:pt x="125120" y="125729"/>
                </a:lnTo>
                <a:lnTo>
                  <a:pt x="122936" y="123189"/>
                </a:lnTo>
                <a:lnTo>
                  <a:pt x="117728" y="119379"/>
                </a:lnTo>
                <a:lnTo>
                  <a:pt x="107568" y="111759"/>
                </a:lnTo>
                <a:lnTo>
                  <a:pt x="102742" y="109219"/>
                </a:lnTo>
                <a:lnTo>
                  <a:pt x="93090" y="106679"/>
                </a:lnTo>
                <a:close/>
              </a:path>
              <a:path w="268604" h="262889">
                <a:moveTo>
                  <a:pt x="125120" y="125729"/>
                </a:moveTo>
                <a:lnTo>
                  <a:pt x="91312" y="125729"/>
                </a:lnTo>
                <a:lnTo>
                  <a:pt x="94868" y="127000"/>
                </a:lnTo>
                <a:lnTo>
                  <a:pt x="96900" y="128269"/>
                </a:lnTo>
                <a:lnTo>
                  <a:pt x="101218" y="130809"/>
                </a:lnTo>
                <a:lnTo>
                  <a:pt x="106299" y="135889"/>
                </a:lnTo>
                <a:lnTo>
                  <a:pt x="108965" y="137159"/>
                </a:lnTo>
                <a:lnTo>
                  <a:pt x="115188" y="143509"/>
                </a:lnTo>
                <a:lnTo>
                  <a:pt x="117855" y="146050"/>
                </a:lnTo>
                <a:lnTo>
                  <a:pt x="120268" y="148589"/>
                </a:lnTo>
                <a:lnTo>
                  <a:pt x="124332" y="153669"/>
                </a:lnTo>
                <a:lnTo>
                  <a:pt x="126111" y="156209"/>
                </a:lnTo>
                <a:lnTo>
                  <a:pt x="127507" y="157479"/>
                </a:lnTo>
                <a:lnTo>
                  <a:pt x="129031" y="160019"/>
                </a:lnTo>
                <a:lnTo>
                  <a:pt x="130048" y="161289"/>
                </a:lnTo>
                <a:lnTo>
                  <a:pt x="130937" y="163829"/>
                </a:lnTo>
                <a:lnTo>
                  <a:pt x="131699" y="166369"/>
                </a:lnTo>
                <a:lnTo>
                  <a:pt x="132206" y="167639"/>
                </a:lnTo>
                <a:lnTo>
                  <a:pt x="132079" y="172719"/>
                </a:lnTo>
                <a:lnTo>
                  <a:pt x="130810" y="175259"/>
                </a:lnTo>
                <a:lnTo>
                  <a:pt x="129793" y="176529"/>
                </a:lnTo>
                <a:lnTo>
                  <a:pt x="128524" y="177800"/>
                </a:lnTo>
                <a:lnTo>
                  <a:pt x="126618" y="180339"/>
                </a:lnTo>
                <a:lnTo>
                  <a:pt x="124713" y="181609"/>
                </a:lnTo>
                <a:lnTo>
                  <a:pt x="145795" y="181609"/>
                </a:lnTo>
                <a:lnTo>
                  <a:pt x="146557" y="180339"/>
                </a:lnTo>
                <a:lnTo>
                  <a:pt x="149605" y="170179"/>
                </a:lnTo>
                <a:lnTo>
                  <a:pt x="149690" y="168909"/>
                </a:lnTo>
                <a:lnTo>
                  <a:pt x="149775" y="167639"/>
                </a:lnTo>
                <a:lnTo>
                  <a:pt x="149860" y="166369"/>
                </a:lnTo>
                <a:lnTo>
                  <a:pt x="148716" y="161289"/>
                </a:lnTo>
                <a:lnTo>
                  <a:pt x="147700" y="156209"/>
                </a:lnTo>
                <a:lnTo>
                  <a:pt x="128397" y="129539"/>
                </a:lnTo>
                <a:lnTo>
                  <a:pt x="125120" y="125729"/>
                </a:lnTo>
                <a:close/>
              </a:path>
              <a:path w="268604" h="262889">
                <a:moveTo>
                  <a:pt x="173862" y="151129"/>
                </a:moveTo>
                <a:lnTo>
                  <a:pt x="172974" y="151129"/>
                </a:lnTo>
                <a:lnTo>
                  <a:pt x="173481" y="152400"/>
                </a:lnTo>
                <a:lnTo>
                  <a:pt x="173862" y="151129"/>
                </a:lnTo>
                <a:close/>
              </a:path>
              <a:path w="268604" h="262889">
                <a:moveTo>
                  <a:pt x="160544" y="83819"/>
                </a:moveTo>
                <a:lnTo>
                  <a:pt x="132587" y="83819"/>
                </a:lnTo>
                <a:lnTo>
                  <a:pt x="176911" y="128269"/>
                </a:lnTo>
                <a:lnTo>
                  <a:pt x="163956" y="140969"/>
                </a:lnTo>
                <a:lnTo>
                  <a:pt x="163702" y="140969"/>
                </a:lnTo>
                <a:lnTo>
                  <a:pt x="163702" y="142239"/>
                </a:lnTo>
                <a:lnTo>
                  <a:pt x="164211" y="143509"/>
                </a:lnTo>
                <a:lnTo>
                  <a:pt x="164591" y="144779"/>
                </a:lnTo>
                <a:lnTo>
                  <a:pt x="166624" y="147319"/>
                </a:lnTo>
                <a:lnTo>
                  <a:pt x="168655" y="148589"/>
                </a:lnTo>
                <a:lnTo>
                  <a:pt x="169544" y="149859"/>
                </a:lnTo>
                <a:lnTo>
                  <a:pt x="170306" y="149859"/>
                </a:lnTo>
                <a:lnTo>
                  <a:pt x="171068" y="151129"/>
                </a:lnTo>
                <a:lnTo>
                  <a:pt x="174370" y="151129"/>
                </a:lnTo>
                <a:lnTo>
                  <a:pt x="211200" y="114300"/>
                </a:lnTo>
                <a:lnTo>
                  <a:pt x="190753" y="114300"/>
                </a:lnTo>
                <a:lnTo>
                  <a:pt x="160544" y="83819"/>
                </a:lnTo>
                <a:close/>
              </a:path>
              <a:path w="268604" h="262889">
                <a:moveTo>
                  <a:pt x="205866" y="102869"/>
                </a:moveTo>
                <a:lnTo>
                  <a:pt x="201802" y="102869"/>
                </a:lnTo>
                <a:lnTo>
                  <a:pt x="190753" y="114300"/>
                </a:lnTo>
                <a:lnTo>
                  <a:pt x="211200" y="114300"/>
                </a:lnTo>
                <a:lnTo>
                  <a:pt x="212470" y="113029"/>
                </a:lnTo>
                <a:lnTo>
                  <a:pt x="212851" y="113029"/>
                </a:lnTo>
                <a:lnTo>
                  <a:pt x="212725" y="110489"/>
                </a:lnTo>
                <a:lnTo>
                  <a:pt x="211708" y="109219"/>
                </a:lnTo>
                <a:lnTo>
                  <a:pt x="210312" y="106679"/>
                </a:lnTo>
                <a:lnTo>
                  <a:pt x="209295" y="106679"/>
                </a:lnTo>
                <a:lnTo>
                  <a:pt x="208279" y="105409"/>
                </a:lnTo>
                <a:lnTo>
                  <a:pt x="205866" y="102869"/>
                </a:lnTo>
                <a:close/>
              </a:path>
              <a:path w="268604" h="262889">
                <a:moveTo>
                  <a:pt x="134112" y="57150"/>
                </a:moveTo>
                <a:lnTo>
                  <a:pt x="132079" y="57150"/>
                </a:lnTo>
                <a:lnTo>
                  <a:pt x="131572" y="58419"/>
                </a:lnTo>
                <a:lnTo>
                  <a:pt x="130937" y="58419"/>
                </a:lnTo>
                <a:lnTo>
                  <a:pt x="129158" y="59689"/>
                </a:lnTo>
                <a:lnTo>
                  <a:pt x="124078" y="64769"/>
                </a:lnTo>
                <a:lnTo>
                  <a:pt x="122936" y="66039"/>
                </a:lnTo>
                <a:lnTo>
                  <a:pt x="122554" y="67309"/>
                </a:lnTo>
                <a:lnTo>
                  <a:pt x="122174" y="67309"/>
                </a:lnTo>
                <a:lnTo>
                  <a:pt x="121665" y="68579"/>
                </a:lnTo>
                <a:lnTo>
                  <a:pt x="116204" y="92709"/>
                </a:lnTo>
                <a:lnTo>
                  <a:pt x="116077" y="96519"/>
                </a:lnTo>
                <a:lnTo>
                  <a:pt x="116586" y="96519"/>
                </a:lnTo>
                <a:lnTo>
                  <a:pt x="117475" y="97789"/>
                </a:lnTo>
                <a:lnTo>
                  <a:pt x="118744" y="99059"/>
                </a:lnTo>
                <a:lnTo>
                  <a:pt x="119506" y="100329"/>
                </a:lnTo>
                <a:lnTo>
                  <a:pt x="120903" y="101600"/>
                </a:lnTo>
                <a:lnTo>
                  <a:pt x="121919" y="102869"/>
                </a:lnTo>
                <a:lnTo>
                  <a:pt x="123698" y="104139"/>
                </a:lnTo>
                <a:lnTo>
                  <a:pt x="126111" y="104139"/>
                </a:lnTo>
                <a:lnTo>
                  <a:pt x="127380" y="101600"/>
                </a:lnTo>
                <a:lnTo>
                  <a:pt x="132587" y="83819"/>
                </a:lnTo>
                <a:lnTo>
                  <a:pt x="160544" y="83819"/>
                </a:lnTo>
                <a:lnTo>
                  <a:pt x="134112" y="57150"/>
                </a:lnTo>
                <a:close/>
              </a:path>
              <a:path w="268604" h="262889">
                <a:moveTo>
                  <a:pt x="225805" y="22859"/>
                </a:moveTo>
                <a:lnTo>
                  <a:pt x="197357" y="22859"/>
                </a:lnTo>
                <a:lnTo>
                  <a:pt x="200151" y="24129"/>
                </a:lnTo>
                <a:lnTo>
                  <a:pt x="203962" y="27939"/>
                </a:lnTo>
                <a:lnTo>
                  <a:pt x="205104" y="29209"/>
                </a:lnTo>
                <a:lnTo>
                  <a:pt x="206248" y="31750"/>
                </a:lnTo>
                <a:lnTo>
                  <a:pt x="207263" y="33019"/>
                </a:lnTo>
                <a:lnTo>
                  <a:pt x="208279" y="35559"/>
                </a:lnTo>
                <a:lnTo>
                  <a:pt x="210057" y="40639"/>
                </a:lnTo>
                <a:lnTo>
                  <a:pt x="210692" y="43179"/>
                </a:lnTo>
                <a:lnTo>
                  <a:pt x="211327" y="46989"/>
                </a:lnTo>
                <a:lnTo>
                  <a:pt x="211836" y="49529"/>
                </a:lnTo>
                <a:lnTo>
                  <a:pt x="211962" y="50800"/>
                </a:lnTo>
                <a:lnTo>
                  <a:pt x="212089" y="52069"/>
                </a:lnTo>
                <a:lnTo>
                  <a:pt x="212216" y="53339"/>
                </a:lnTo>
                <a:lnTo>
                  <a:pt x="214629" y="91439"/>
                </a:lnTo>
                <a:lnTo>
                  <a:pt x="215900" y="92709"/>
                </a:lnTo>
                <a:lnTo>
                  <a:pt x="216662" y="93979"/>
                </a:lnTo>
                <a:lnTo>
                  <a:pt x="217550" y="95250"/>
                </a:lnTo>
                <a:lnTo>
                  <a:pt x="219963" y="97789"/>
                </a:lnTo>
                <a:lnTo>
                  <a:pt x="221106" y="97789"/>
                </a:lnTo>
                <a:lnTo>
                  <a:pt x="222885" y="99059"/>
                </a:lnTo>
                <a:lnTo>
                  <a:pt x="227329" y="99059"/>
                </a:lnTo>
                <a:lnTo>
                  <a:pt x="228091" y="97789"/>
                </a:lnTo>
                <a:lnTo>
                  <a:pt x="252611" y="73659"/>
                </a:lnTo>
                <a:lnTo>
                  <a:pt x="229742" y="73659"/>
                </a:lnTo>
                <a:lnTo>
                  <a:pt x="229615" y="49529"/>
                </a:lnTo>
                <a:lnTo>
                  <a:pt x="229514" y="46989"/>
                </a:lnTo>
                <a:lnTo>
                  <a:pt x="229412" y="44450"/>
                </a:lnTo>
                <a:lnTo>
                  <a:pt x="229362" y="43179"/>
                </a:lnTo>
                <a:lnTo>
                  <a:pt x="228726" y="38100"/>
                </a:lnTo>
                <a:lnTo>
                  <a:pt x="228472" y="35559"/>
                </a:lnTo>
                <a:lnTo>
                  <a:pt x="228345" y="34289"/>
                </a:lnTo>
                <a:lnTo>
                  <a:pt x="228218" y="33019"/>
                </a:lnTo>
                <a:lnTo>
                  <a:pt x="227329" y="27939"/>
                </a:lnTo>
                <a:lnTo>
                  <a:pt x="225805" y="22859"/>
                </a:lnTo>
                <a:close/>
              </a:path>
              <a:path w="268604" h="262889">
                <a:moveTo>
                  <a:pt x="260985" y="46989"/>
                </a:moveTo>
                <a:lnTo>
                  <a:pt x="256920" y="46989"/>
                </a:lnTo>
                <a:lnTo>
                  <a:pt x="229742" y="73659"/>
                </a:lnTo>
                <a:lnTo>
                  <a:pt x="252611" y="73659"/>
                </a:lnTo>
                <a:lnTo>
                  <a:pt x="268097" y="58419"/>
                </a:lnTo>
                <a:lnTo>
                  <a:pt x="268604" y="57150"/>
                </a:lnTo>
                <a:lnTo>
                  <a:pt x="268477" y="54609"/>
                </a:lnTo>
                <a:lnTo>
                  <a:pt x="268097" y="54609"/>
                </a:lnTo>
                <a:lnTo>
                  <a:pt x="267715" y="53339"/>
                </a:lnTo>
                <a:lnTo>
                  <a:pt x="266445" y="52069"/>
                </a:lnTo>
                <a:lnTo>
                  <a:pt x="264540" y="50800"/>
                </a:lnTo>
                <a:lnTo>
                  <a:pt x="263651" y="49529"/>
                </a:lnTo>
                <a:lnTo>
                  <a:pt x="262636" y="48259"/>
                </a:lnTo>
                <a:lnTo>
                  <a:pt x="261874" y="48259"/>
                </a:lnTo>
                <a:lnTo>
                  <a:pt x="260985" y="46989"/>
                </a:lnTo>
                <a:close/>
              </a:path>
              <a:path w="268604" h="262889">
                <a:moveTo>
                  <a:pt x="204597" y="0"/>
                </a:moveTo>
                <a:lnTo>
                  <a:pt x="194690" y="0"/>
                </a:lnTo>
                <a:lnTo>
                  <a:pt x="191262" y="1269"/>
                </a:lnTo>
                <a:lnTo>
                  <a:pt x="184150" y="3809"/>
                </a:lnTo>
                <a:lnTo>
                  <a:pt x="180593" y="7619"/>
                </a:lnTo>
                <a:lnTo>
                  <a:pt x="177037" y="10159"/>
                </a:lnTo>
                <a:lnTo>
                  <a:pt x="174878" y="12700"/>
                </a:lnTo>
                <a:lnTo>
                  <a:pt x="172847" y="15239"/>
                </a:lnTo>
                <a:lnTo>
                  <a:pt x="169544" y="20319"/>
                </a:lnTo>
                <a:lnTo>
                  <a:pt x="168148" y="22859"/>
                </a:lnTo>
                <a:lnTo>
                  <a:pt x="167131" y="25400"/>
                </a:lnTo>
                <a:lnTo>
                  <a:pt x="165988" y="26669"/>
                </a:lnTo>
                <a:lnTo>
                  <a:pt x="164591" y="30479"/>
                </a:lnTo>
                <a:lnTo>
                  <a:pt x="164083" y="33019"/>
                </a:lnTo>
                <a:lnTo>
                  <a:pt x="164083" y="38100"/>
                </a:lnTo>
                <a:lnTo>
                  <a:pt x="164591" y="38100"/>
                </a:lnTo>
                <a:lnTo>
                  <a:pt x="165862" y="40639"/>
                </a:lnTo>
                <a:lnTo>
                  <a:pt x="166242" y="40639"/>
                </a:lnTo>
                <a:lnTo>
                  <a:pt x="167004" y="41909"/>
                </a:lnTo>
                <a:lnTo>
                  <a:pt x="167766" y="41909"/>
                </a:lnTo>
                <a:lnTo>
                  <a:pt x="170052" y="44450"/>
                </a:lnTo>
                <a:lnTo>
                  <a:pt x="170941" y="45719"/>
                </a:lnTo>
                <a:lnTo>
                  <a:pt x="171830" y="45719"/>
                </a:lnTo>
                <a:lnTo>
                  <a:pt x="172592" y="46989"/>
                </a:lnTo>
                <a:lnTo>
                  <a:pt x="176402" y="46989"/>
                </a:lnTo>
                <a:lnTo>
                  <a:pt x="176783" y="45719"/>
                </a:lnTo>
                <a:lnTo>
                  <a:pt x="177291" y="43179"/>
                </a:lnTo>
                <a:lnTo>
                  <a:pt x="177673" y="40639"/>
                </a:lnTo>
                <a:lnTo>
                  <a:pt x="178307" y="39369"/>
                </a:lnTo>
                <a:lnTo>
                  <a:pt x="188467" y="24129"/>
                </a:lnTo>
                <a:lnTo>
                  <a:pt x="189991" y="24129"/>
                </a:lnTo>
                <a:lnTo>
                  <a:pt x="191515" y="22859"/>
                </a:lnTo>
                <a:lnTo>
                  <a:pt x="225805" y="22859"/>
                </a:lnTo>
                <a:lnTo>
                  <a:pt x="225043" y="20319"/>
                </a:lnTo>
                <a:lnTo>
                  <a:pt x="223647" y="16509"/>
                </a:lnTo>
                <a:lnTo>
                  <a:pt x="221868" y="13969"/>
                </a:lnTo>
                <a:lnTo>
                  <a:pt x="220217" y="11429"/>
                </a:lnTo>
                <a:lnTo>
                  <a:pt x="218186" y="8889"/>
                </a:lnTo>
                <a:lnTo>
                  <a:pt x="216026" y="7619"/>
                </a:lnTo>
                <a:lnTo>
                  <a:pt x="213487" y="5079"/>
                </a:lnTo>
                <a:lnTo>
                  <a:pt x="210692" y="2539"/>
                </a:lnTo>
                <a:lnTo>
                  <a:pt x="204597" y="0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5341239" y="4521072"/>
            <a:ext cx="258445" cy="262890"/>
          </a:xfrm>
          <a:custGeom>
            <a:avLst/>
            <a:gdLst/>
            <a:ahLst/>
            <a:cxnLst/>
            <a:rect l="l" t="t" r="r" b="b"/>
            <a:pathLst>
              <a:path w="258445" h="262889">
                <a:moveTo>
                  <a:pt x="61722" y="186689"/>
                </a:moveTo>
                <a:lnTo>
                  <a:pt x="33274" y="186689"/>
                </a:lnTo>
                <a:lnTo>
                  <a:pt x="34671" y="187959"/>
                </a:lnTo>
                <a:lnTo>
                  <a:pt x="36068" y="187959"/>
                </a:lnTo>
                <a:lnTo>
                  <a:pt x="37337" y="189229"/>
                </a:lnTo>
                <a:lnTo>
                  <a:pt x="39750" y="191769"/>
                </a:lnTo>
                <a:lnTo>
                  <a:pt x="41021" y="193039"/>
                </a:lnTo>
                <a:lnTo>
                  <a:pt x="42037" y="195579"/>
                </a:lnTo>
                <a:lnTo>
                  <a:pt x="43180" y="196850"/>
                </a:lnTo>
                <a:lnTo>
                  <a:pt x="44196" y="199389"/>
                </a:lnTo>
                <a:lnTo>
                  <a:pt x="45085" y="200659"/>
                </a:lnTo>
                <a:lnTo>
                  <a:pt x="45847" y="204469"/>
                </a:lnTo>
                <a:lnTo>
                  <a:pt x="46609" y="207009"/>
                </a:lnTo>
                <a:lnTo>
                  <a:pt x="47116" y="210819"/>
                </a:lnTo>
                <a:lnTo>
                  <a:pt x="47751" y="213359"/>
                </a:lnTo>
                <a:lnTo>
                  <a:pt x="47847" y="214629"/>
                </a:lnTo>
                <a:lnTo>
                  <a:pt x="47942" y="215900"/>
                </a:lnTo>
                <a:lnTo>
                  <a:pt x="48037" y="217169"/>
                </a:lnTo>
                <a:lnTo>
                  <a:pt x="48133" y="218439"/>
                </a:lnTo>
                <a:lnTo>
                  <a:pt x="49149" y="250189"/>
                </a:lnTo>
                <a:lnTo>
                  <a:pt x="49402" y="250189"/>
                </a:lnTo>
                <a:lnTo>
                  <a:pt x="49530" y="251459"/>
                </a:lnTo>
                <a:lnTo>
                  <a:pt x="49784" y="252729"/>
                </a:lnTo>
                <a:lnTo>
                  <a:pt x="50546" y="255269"/>
                </a:lnTo>
                <a:lnTo>
                  <a:pt x="51053" y="255269"/>
                </a:lnTo>
                <a:lnTo>
                  <a:pt x="52577" y="257809"/>
                </a:lnTo>
                <a:lnTo>
                  <a:pt x="53466" y="259079"/>
                </a:lnTo>
                <a:lnTo>
                  <a:pt x="54610" y="259079"/>
                </a:lnTo>
                <a:lnTo>
                  <a:pt x="55880" y="260350"/>
                </a:lnTo>
                <a:lnTo>
                  <a:pt x="57912" y="262889"/>
                </a:lnTo>
                <a:lnTo>
                  <a:pt x="63246" y="262889"/>
                </a:lnTo>
                <a:lnTo>
                  <a:pt x="64008" y="261619"/>
                </a:lnTo>
                <a:lnTo>
                  <a:pt x="87911" y="237489"/>
                </a:lnTo>
                <a:lnTo>
                  <a:pt x="65659" y="237489"/>
                </a:lnTo>
                <a:lnTo>
                  <a:pt x="65405" y="222250"/>
                </a:lnTo>
                <a:lnTo>
                  <a:pt x="65379" y="209550"/>
                </a:lnTo>
                <a:lnTo>
                  <a:pt x="65277" y="207009"/>
                </a:lnTo>
                <a:lnTo>
                  <a:pt x="64008" y="195579"/>
                </a:lnTo>
                <a:lnTo>
                  <a:pt x="63246" y="191769"/>
                </a:lnTo>
                <a:lnTo>
                  <a:pt x="61722" y="186689"/>
                </a:lnTo>
                <a:close/>
              </a:path>
              <a:path w="258445" h="262889">
                <a:moveTo>
                  <a:pt x="96900" y="210819"/>
                </a:moveTo>
                <a:lnTo>
                  <a:pt x="92837" y="210819"/>
                </a:lnTo>
                <a:lnTo>
                  <a:pt x="65659" y="237489"/>
                </a:lnTo>
                <a:lnTo>
                  <a:pt x="87911" y="237489"/>
                </a:lnTo>
                <a:lnTo>
                  <a:pt x="104266" y="220979"/>
                </a:lnTo>
                <a:lnTo>
                  <a:pt x="104521" y="220979"/>
                </a:lnTo>
                <a:lnTo>
                  <a:pt x="104521" y="219709"/>
                </a:lnTo>
                <a:lnTo>
                  <a:pt x="103505" y="217169"/>
                </a:lnTo>
                <a:lnTo>
                  <a:pt x="102870" y="217169"/>
                </a:lnTo>
                <a:lnTo>
                  <a:pt x="102362" y="215900"/>
                </a:lnTo>
                <a:lnTo>
                  <a:pt x="101473" y="214629"/>
                </a:lnTo>
                <a:lnTo>
                  <a:pt x="100457" y="214629"/>
                </a:lnTo>
                <a:lnTo>
                  <a:pt x="99440" y="213359"/>
                </a:lnTo>
                <a:lnTo>
                  <a:pt x="98551" y="212089"/>
                </a:lnTo>
                <a:lnTo>
                  <a:pt x="97789" y="212089"/>
                </a:lnTo>
                <a:lnTo>
                  <a:pt x="96900" y="210819"/>
                </a:lnTo>
                <a:close/>
              </a:path>
              <a:path w="258445" h="262889">
                <a:moveTo>
                  <a:pt x="40512" y="163829"/>
                </a:moveTo>
                <a:lnTo>
                  <a:pt x="30607" y="163829"/>
                </a:lnTo>
                <a:lnTo>
                  <a:pt x="27177" y="165100"/>
                </a:lnTo>
                <a:lnTo>
                  <a:pt x="20065" y="167639"/>
                </a:lnTo>
                <a:lnTo>
                  <a:pt x="2921" y="189229"/>
                </a:lnTo>
                <a:lnTo>
                  <a:pt x="1015" y="193039"/>
                </a:lnTo>
                <a:lnTo>
                  <a:pt x="508" y="194309"/>
                </a:lnTo>
                <a:lnTo>
                  <a:pt x="0" y="196850"/>
                </a:lnTo>
                <a:lnTo>
                  <a:pt x="0" y="201929"/>
                </a:lnTo>
                <a:lnTo>
                  <a:pt x="762" y="203200"/>
                </a:lnTo>
                <a:lnTo>
                  <a:pt x="1143" y="203200"/>
                </a:lnTo>
                <a:lnTo>
                  <a:pt x="2159" y="204469"/>
                </a:lnTo>
                <a:lnTo>
                  <a:pt x="2794" y="205739"/>
                </a:lnTo>
                <a:lnTo>
                  <a:pt x="3683" y="205739"/>
                </a:lnTo>
                <a:lnTo>
                  <a:pt x="4825" y="207009"/>
                </a:lnTo>
                <a:lnTo>
                  <a:pt x="6858" y="209550"/>
                </a:lnTo>
                <a:lnTo>
                  <a:pt x="7747" y="209550"/>
                </a:lnTo>
                <a:lnTo>
                  <a:pt x="8509" y="210819"/>
                </a:lnTo>
                <a:lnTo>
                  <a:pt x="12319" y="210819"/>
                </a:lnTo>
                <a:lnTo>
                  <a:pt x="12700" y="209550"/>
                </a:lnTo>
                <a:lnTo>
                  <a:pt x="13208" y="207009"/>
                </a:lnTo>
                <a:lnTo>
                  <a:pt x="13588" y="204469"/>
                </a:lnTo>
                <a:lnTo>
                  <a:pt x="14224" y="203200"/>
                </a:lnTo>
                <a:lnTo>
                  <a:pt x="14732" y="200659"/>
                </a:lnTo>
                <a:lnTo>
                  <a:pt x="15494" y="199389"/>
                </a:lnTo>
                <a:lnTo>
                  <a:pt x="16637" y="196850"/>
                </a:lnTo>
                <a:lnTo>
                  <a:pt x="17652" y="195579"/>
                </a:lnTo>
                <a:lnTo>
                  <a:pt x="19303" y="193039"/>
                </a:lnTo>
                <a:lnTo>
                  <a:pt x="21336" y="190500"/>
                </a:lnTo>
                <a:lnTo>
                  <a:pt x="22733" y="189229"/>
                </a:lnTo>
                <a:lnTo>
                  <a:pt x="24257" y="187959"/>
                </a:lnTo>
                <a:lnTo>
                  <a:pt x="27305" y="186689"/>
                </a:lnTo>
                <a:lnTo>
                  <a:pt x="61722" y="186689"/>
                </a:lnTo>
                <a:lnTo>
                  <a:pt x="60960" y="184150"/>
                </a:lnTo>
                <a:lnTo>
                  <a:pt x="59562" y="180339"/>
                </a:lnTo>
                <a:lnTo>
                  <a:pt x="56007" y="175259"/>
                </a:lnTo>
                <a:lnTo>
                  <a:pt x="54101" y="172719"/>
                </a:lnTo>
                <a:lnTo>
                  <a:pt x="49402" y="168909"/>
                </a:lnTo>
                <a:lnTo>
                  <a:pt x="46609" y="166369"/>
                </a:lnTo>
                <a:lnTo>
                  <a:pt x="40512" y="163829"/>
                </a:lnTo>
                <a:close/>
              </a:path>
              <a:path w="258445" h="262889">
                <a:moveTo>
                  <a:pt x="92837" y="106679"/>
                </a:moveTo>
                <a:lnTo>
                  <a:pt x="88137" y="106679"/>
                </a:lnTo>
                <a:lnTo>
                  <a:pt x="83438" y="109219"/>
                </a:lnTo>
                <a:lnTo>
                  <a:pt x="78739" y="110489"/>
                </a:lnTo>
                <a:lnTo>
                  <a:pt x="74040" y="113029"/>
                </a:lnTo>
                <a:lnTo>
                  <a:pt x="69469" y="118109"/>
                </a:lnTo>
                <a:lnTo>
                  <a:pt x="64897" y="121919"/>
                </a:lnTo>
                <a:lnTo>
                  <a:pt x="61849" y="127000"/>
                </a:lnTo>
                <a:lnTo>
                  <a:pt x="58800" y="137159"/>
                </a:lnTo>
                <a:lnTo>
                  <a:pt x="58674" y="139700"/>
                </a:lnTo>
                <a:lnTo>
                  <a:pt x="58547" y="142239"/>
                </a:lnTo>
                <a:lnTo>
                  <a:pt x="80010" y="177800"/>
                </a:lnTo>
                <a:lnTo>
                  <a:pt x="85471" y="184150"/>
                </a:lnTo>
                <a:lnTo>
                  <a:pt x="90677" y="187959"/>
                </a:lnTo>
                <a:lnTo>
                  <a:pt x="100837" y="195579"/>
                </a:lnTo>
                <a:lnTo>
                  <a:pt x="105663" y="198119"/>
                </a:lnTo>
                <a:lnTo>
                  <a:pt x="115315" y="200659"/>
                </a:lnTo>
                <a:lnTo>
                  <a:pt x="120014" y="200659"/>
                </a:lnTo>
                <a:lnTo>
                  <a:pt x="124713" y="199389"/>
                </a:lnTo>
                <a:lnTo>
                  <a:pt x="129286" y="196850"/>
                </a:lnTo>
                <a:lnTo>
                  <a:pt x="133985" y="194309"/>
                </a:lnTo>
                <a:lnTo>
                  <a:pt x="138684" y="189229"/>
                </a:lnTo>
                <a:lnTo>
                  <a:pt x="143256" y="185419"/>
                </a:lnTo>
                <a:lnTo>
                  <a:pt x="145541" y="181609"/>
                </a:lnTo>
                <a:lnTo>
                  <a:pt x="117856" y="181609"/>
                </a:lnTo>
                <a:lnTo>
                  <a:pt x="115188" y="180339"/>
                </a:lnTo>
                <a:lnTo>
                  <a:pt x="112522" y="180339"/>
                </a:lnTo>
                <a:lnTo>
                  <a:pt x="109347" y="177800"/>
                </a:lnTo>
                <a:lnTo>
                  <a:pt x="102235" y="172719"/>
                </a:lnTo>
                <a:lnTo>
                  <a:pt x="98044" y="168909"/>
                </a:lnTo>
                <a:lnTo>
                  <a:pt x="89281" y="160019"/>
                </a:lnTo>
                <a:lnTo>
                  <a:pt x="85978" y="156209"/>
                </a:lnTo>
                <a:lnTo>
                  <a:pt x="83312" y="152400"/>
                </a:lnTo>
                <a:lnTo>
                  <a:pt x="80645" y="149859"/>
                </a:lnTo>
                <a:lnTo>
                  <a:pt x="78612" y="146050"/>
                </a:lnTo>
                <a:lnTo>
                  <a:pt x="77470" y="143509"/>
                </a:lnTo>
                <a:lnTo>
                  <a:pt x="76200" y="140969"/>
                </a:lnTo>
                <a:lnTo>
                  <a:pt x="75819" y="138429"/>
                </a:lnTo>
                <a:lnTo>
                  <a:pt x="76581" y="133350"/>
                </a:lnTo>
                <a:lnTo>
                  <a:pt x="77724" y="130809"/>
                </a:lnTo>
                <a:lnTo>
                  <a:pt x="81025" y="128269"/>
                </a:lnTo>
                <a:lnTo>
                  <a:pt x="82296" y="127000"/>
                </a:lnTo>
                <a:lnTo>
                  <a:pt x="83565" y="127000"/>
                </a:lnTo>
                <a:lnTo>
                  <a:pt x="84836" y="125729"/>
                </a:lnTo>
                <a:lnTo>
                  <a:pt x="124866" y="125729"/>
                </a:lnTo>
                <a:lnTo>
                  <a:pt x="122682" y="123189"/>
                </a:lnTo>
                <a:lnTo>
                  <a:pt x="117348" y="119379"/>
                </a:lnTo>
                <a:lnTo>
                  <a:pt x="112395" y="115569"/>
                </a:lnTo>
                <a:lnTo>
                  <a:pt x="107314" y="111759"/>
                </a:lnTo>
                <a:lnTo>
                  <a:pt x="102362" y="109219"/>
                </a:lnTo>
                <a:lnTo>
                  <a:pt x="92837" y="106679"/>
                </a:lnTo>
                <a:close/>
              </a:path>
              <a:path w="258445" h="262889">
                <a:moveTo>
                  <a:pt x="124866" y="125729"/>
                </a:moveTo>
                <a:lnTo>
                  <a:pt x="90932" y="125729"/>
                </a:lnTo>
                <a:lnTo>
                  <a:pt x="92837" y="127000"/>
                </a:lnTo>
                <a:lnTo>
                  <a:pt x="94614" y="127000"/>
                </a:lnTo>
                <a:lnTo>
                  <a:pt x="96520" y="128269"/>
                </a:lnTo>
                <a:lnTo>
                  <a:pt x="98806" y="129539"/>
                </a:lnTo>
                <a:lnTo>
                  <a:pt x="100964" y="130809"/>
                </a:lnTo>
                <a:lnTo>
                  <a:pt x="103377" y="133350"/>
                </a:lnTo>
                <a:lnTo>
                  <a:pt x="108712" y="137159"/>
                </a:lnTo>
                <a:lnTo>
                  <a:pt x="111633" y="140969"/>
                </a:lnTo>
                <a:lnTo>
                  <a:pt x="114808" y="143509"/>
                </a:lnTo>
                <a:lnTo>
                  <a:pt x="117475" y="146050"/>
                </a:lnTo>
                <a:lnTo>
                  <a:pt x="119887" y="148589"/>
                </a:lnTo>
                <a:lnTo>
                  <a:pt x="124078" y="153669"/>
                </a:lnTo>
                <a:lnTo>
                  <a:pt x="125857" y="156209"/>
                </a:lnTo>
                <a:lnTo>
                  <a:pt x="127253" y="157479"/>
                </a:lnTo>
                <a:lnTo>
                  <a:pt x="128650" y="160019"/>
                </a:lnTo>
                <a:lnTo>
                  <a:pt x="129794" y="161289"/>
                </a:lnTo>
                <a:lnTo>
                  <a:pt x="130556" y="163829"/>
                </a:lnTo>
                <a:lnTo>
                  <a:pt x="131445" y="166369"/>
                </a:lnTo>
                <a:lnTo>
                  <a:pt x="131825" y="167639"/>
                </a:lnTo>
                <a:lnTo>
                  <a:pt x="131699" y="172719"/>
                </a:lnTo>
                <a:lnTo>
                  <a:pt x="124460" y="181609"/>
                </a:lnTo>
                <a:lnTo>
                  <a:pt x="145541" y="181609"/>
                </a:lnTo>
                <a:lnTo>
                  <a:pt x="146303" y="180339"/>
                </a:lnTo>
                <a:lnTo>
                  <a:pt x="149351" y="170179"/>
                </a:lnTo>
                <a:lnTo>
                  <a:pt x="149436" y="168909"/>
                </a:lnTo>
                <a:lnTo>
                  <a:pt x="149521" y="167639"/>
                </a:lnTo>
                <a:lnTo>
                  <a:pt x="149606" y="166369"/>
                </a:lnTo>
                <a:lnTo>
                  <a:pt x="147320" y="156209"/>
                </a:lnTo>
                <a:lnTo>
                  <a:pt x="145034" y="149859"/>
                </a:lnTo>
                <a:lnTo>
                  <a:pt x="141477" y="144779"/>
                </a:lnTo>
                <a:lnTo>
                  <a:pt x="138049" y="139700"/>
                </a:lnTo>
                <a:lnTo>
                  <a:pt x="133603" y="134619"/>
                </a:lnTo>
                <a:lnTo>
                  <a:pt x="128143" y="129539"/>
                </a:lnTo>
                <a:lnTo>
                  <a:pt x="124866" y="125729"/>
                </a:lnTo>
                <a:close/>
              </a:path>
              <a:path w="258445" h="262889">
                <a:moveTo>
                  <a:pt x="173609" y="151129"/>
                </a:moveTo>
                <a:lnTo>
                  <a:pt x="172593" y="151129"/>
                </a:lnTo>
                <a:lnTo>
                  <a:pt x="173100" y="152400"/>
                </a:lnTo>
                <a:lnTo>
                  <a:pt x="173609" y="151129"/>
                </a:lnTo>
                <a:close/>
              </a:path>
              <a:path w="258445" h="262889">
                <a:moveTo>
                  <a:pt x="159685" y="83819"/>
                </a:moveTo>
                <a:lnTo>
                  <a:pt x="132334" y="83819"/>
                </a:lnTo>
                <a:lnTo>
                  <a:pt x="176657" y="128269"/>
                </a:lnTo>
                <a:lnTo>
                  <a:pt x="163957" y="140969"/>
                </a:lnTo>
                <a:lnTo>
                  <a:pt x="163575" y="140969"/>
                </a:lnTo>
                <a:lnTo>
                  <a:pt x="163702" y="143509"/>
                </a:lnTo>
                <a:lnTo>
                  <a:pt x="163830" y="143509"/>
                </a:lnTo>
                <a:lnTo>
                  <a:pt x="164846" y="144779"/>
                </a:lnTo>
                <a:lnTo>
                  <a:pt x="166243" y="147319"/>
                </a:lnTo>
                <a:lnTo>
                  <a:pt x="168275" y="148589"/>
                </a:lnTo>
                <a:lnTo>
                  <a:pt x="169163" y="149859"/>
                </a:lnTo>
                <a:lnTo>
                  <a:pt x="169925" y="149859"/>
                </a:lnTo>
                <a:lnTo>
                  <a:pt x="170814" y="151129"/>
                </a:lnTo>
                <a:lnTo>
                  <a:pt x="174371" y="151129"/>
                </a:lnTo>
                <a:lnTo>
                  <a:pt x="211200" y="114300"/>
                </a:lnTo>
                <a:lnTo>
                  <a:pt x="190373" y="114300"/>
                </a:lnTo>
                <a:lnTo>
                  <a:pt x="159685" y="83819"/>
                </a:lnTo>
                <a:close/>
              </a:path>
              <a:path w="258445" h="262889">
                <a:moveTo>
                  <a:pt x="205612" y="102869"/>
                </a:moveTo>
                <a:lnTo>
                  <a:pt x="201802" y="102869"/>
                </a:lnTo>
                <a:lnTo>
                  <a:pt x="190373" y="114300"/>
                </a:lnTo>
                <a:lnTo>
                  <a:pt x="211200" y="114300"/>
                </a:lnTo>
                <a:lnTo>
                  <a:pt x="212471" y="113029"/>
                </a:lnTo>
                <a:lnTo>
                  <a:pt x="212598" y="110489"/>
                </a:lnTo>
                <a:lnTo>
                  <a:pt x="212344" y="110489"/>
                </a:lnTo>
                <a:lnTo>
                  <a:pt x="211962" y="109219"/>
                </a:lnTo>
                <a:lnTo>
                  <a:pt x="211327" y="109219"/>
                </a:lnTo>
                <a:lnTo>
                  <a:pt x="210820" y="107950"/>
                </a:lnTo>
                <a:lnTo>
                  <a:pt x="210058" y="106679"/>
                </a:lnTo>
                <a:lnTo>
                  <a:pt x="209041" y="106679"/>
                </a:lnTo>
                <a:lnTo>
                  <a:pt x="208025" y="105409"/>
                </a:lnTo>
                <a:lnTo>
                  <a:pt x="205612" y="102869"/>
                </a:lnTo>
                <a:close/>
              </a:path>
              <a:path w="258445" h="262889">
                <a:moveTo>
                  <a:pt x="126111" y="102869"/>
                </a:moveTo>
                <a:lnTo>
                  <a:pt x="122427" y="102869"/>
                </a:lnTo>
                <a:lnTo>
                  <a:pt x="123316" y="104139"/>
                </a:lnTo>
                <a:lnTo>
                  <a:pt x="125730" y="104139"/>
                </a:lnTo>
                <a:lnTo>
                  <a:pt x="126111" y="102869"/>
                </a:lnTo>
                <a:close/>
              </a:path>
              <a:path w="258445" h="262889">
                <a:moveTo>
                  <a:pt x="133858" y="57150"/>
                </a:moveTo>
                <a:lnTo>
                  <a:pt x="131825" y="57150"/>
                </a:lnTo>
                <a:lnTo>
                  <a:pt x="131318" y="58419"/>
                </a:lnTo>
                <a:lnTo>
                  <a:pt x="130556" y="58419"/>
                </a:lnTo>
                <a:lnTo>
                  <a:pt x="128777" y="59689"/>
                </a:lnTo>
                <a:lnTo>
                  <a:pt x="127762" y="60959"/>
                </a:lnTo>
                <a:lnTo>
                  <a:pt x="126364" y="62229"/>
                </a:lnTo>
                <a:lnTo>
                  <a:pt x="125222" y="63500"/>
                </a:lnTo>
                <a:lnTo>
                  <a:pt x="124460" y="64769"/>
                </a:lnTo>
                <a:lnTo>
                  <a:pt x="123698" y="64769"/>
                </a:lnTo>
                <a:lnTo>
                  <a:pt x="122555" y="66039"/>
                </a:lnTo>
                <a:lnTo>
                  <a:pt x="122174" y="67309"/>
                </a:lnTo>
                <a:lnTo>
                  <a:pt x="121538" y="67309"/>
                </a:lnTo>
                <a:lnTo>
                  <a:pt x="121412" y="68579"/>
                </a:lnTo>
                <a:lnTo>
                  <a:pt x="121158" y="68579"/>
                </a:lnTo>
                <a:lnTo>
                  <a:pt x="115697" y="93979"/>
                </a:lnTo>
                <a:lnTo>
                  <a:pt x="115824" y="96519"/>
                </a:lnTo>
                <a:lnTo>
                  <a:pt x="116332" y="96519"/>
                </a:lnTo>
                <a:lnTo>
                  <a:pt x="117221" y="97789"/>
                </a:lnTo>
                <a:lnTo>
                  <a:pt x="117728" y="99059"/>
                </a:lnTo>
                <a:lnTo>
                  <a:pt x="118363" y="99059"/>
                </a:lnTo>
                <a:lnTo>
                  <a:pt x="120523" y="101600"/>
                </a:lnTo>
                <a:lnTo>
                  <a:pt x="121665" y="102869"/>
                </a:lnTo>
                <a:lnTo>
                  <a:pt x="126619" y="102869"/>
                </a:lnTo>
                <a:lnTo>
                  <a:pt x="132334" y="83819"/>
                </a:lnTo>
                <a:lnTo>
                  <a:pt x="159685" y="83819"/>
                </a:lnTo>
                <a:lnTo>
                  <a:pt x="134112" y="58419"/>
                </a:lnTo>
                <a:lnTo>
                  <a:pt x="133858" y="57150"/>
                </a:lnTo>
                <a:close/>
              </a:path>
              <a:path w="258445" h="262889">
                <a:moveTo>
                  <a:pt x="257217" y="48259"/>
                </a:moveTo>
                <a:lnTo>
                  <a:pt x="227202" y="48259"/>
                </a:lnTo>
                <a:lnTo>
                  <a:pt x="228981" y="49529"/>
                </a:lnTo>
                <a:lnTo>
                  <a:pt x="230886" y="50800"/>
                </a:lnTo>
                <a:lnTo>
                  <a:pt x="232663" y="50800"/>
                </a:lnTo>
                <a:lnTo>
                  <a:pt x="234187" y="53339"/>
                </a:lnTo>
                <a:lnTo>
                  <a:pt x="235712" y="54609"/>
                </a:lnTo>
                <a:lnTo>
                  <a:pt x="236727" y="55879"/>
                </a:lnTo>
                <a:lnTo>
                  <a:pt x="237998" y="59689"/>
                </a:lnTo>
                <a:lnTo>
                  <a:pt x="237871" y="64769"/>
                </a:lnTo>
                <a:lnTo>
                  <a:pt x="237236" y="66039"/>
                </a:lnTo>
                <a:lnTo>
                  <a:pt x="235203" y="71119"/>
                </a:lnTo>
                <a:lnTo>
                  <a:pt x="233680" y="72389"/>
                </a:lnTo>
                <a:lnTo>
                  <a:pt x="229488" y="76200"/>
                </a:lnTo>
                <a:lnTo>
                  <a:pt x="227202" y="78739"/>
                </a:lnTo>
                <a:lnTo>
                  <a:pt x="224916" y="80009"/>
                </a:lnTo>
                <a:lnTo>
                  <a:pt x="220599" y="82550"/>
                </a:lnTo>
                <a:lnTo>
                  <a:pt x="218821" y="82550"/>
                </a:lnTo>
                <a:lnTo>
                  <a:pt x="215264" y="83819"/>
                </a:lnTo>
                <a:lnTo>
                  <a:pt x="213995" y="85089"/>
                </a:lnTo>
                <a:lnTo>
                  <a:pt x="211836" y="85089"/>
                </a:lnTo>
                <a:lnTo>
                  <a:pt x="211455" y="86359"/>
                </a:lnTo>
                <a:lnTo>
                  <a:pt x="210820" y="86359"/>
                </a:lnTo>
                <a:lnTo>
                  <a:pt x="210820" y="87629"/>
                </a:lnTo>
                <a:lnTo>
                  <a:pt x="211200" y="87629"/>
                </a:lnTo>
                <a:lnTo>
                  <a:pt x="211455" y="88900"/>
                </a:lnTo>
                <a:lnTo>
                  <a:pt x="212471" y="90169"/>
                </a:lnTo>
                <a:lnTo>
                  <a:pt x="214249" y="91439"/>
                </a:lnTo>
                <a:lnTo>
                  <a:pt x="216153" y="93979"/>
                </a:lnTo>
                <a:lnTo>
                  <a:pt x="218312" y="95250"/>
                </a:lnTo>
                <a:lnTo>
                  <a:pt x="219583" y="96519"/>
                </a:lnTo>
                <a:lnTo>
                  <a:pt x="225425" y="96519"/>
                </a:lnTo>
                <a:lnTo>
                  <a:pt x="227075" y="95250"/>
                </a:lnTo>
                <a:lnTo>
                  <a:pt x="228853" y="95250"/>
                </a:lnTo>
                <a:lnTo>
                  <a:pt x="232918" y="92709"/>
                </a:lnTo>
                <a:lnTo>
                  <a:pt x="235076" y="91439"/>
                </a:lnTo>
                <a:lnTo>
                  <a:pt x="237489" y="90169"/>
                </a:lnTo>
                <a:lnTo>
                  <a:pt x="239902" y="87629"/>
                </a:lnTo>
                <a:lnTo>
                  <a:pt x="258445" y="55879"/>
                </a:lnTo>
                <a:lnTo>
                  <a:pt x="258063" y="50800"/>
                </a:lnTo>
                <a:lnTo>
                  <a:pt x="257217" y="48259"/>
                </a:lnTo>
                <a:close/>
              </a:path>
              <a:path w="258445" h="262889">
                <a:moveTo>
                  <a:pt x="221932" y="21589"/>
                </a:moveTo>
                <a:lnTo>
                  <a:pt x="197612" y="21589"/>
                </a:lnTo>
                <a:lnTo>
                  <a:pt x="199136" y="22859"/>
                </a:lnTo>
                <a:lnTo>
                  <a:pt x="200406" y="22859"/>
                </a:lnTo>
                <a:lnTo>
                  <a:pt x="201549" y="24129"/>
                </a:lnTo>
                <a:lnTo>
                  <a:pt x="203073" y="26669"/>
                </a:lnTo>
                <a:lnTo>
                  <a:pt x="204088" y="27939"/>
                </a:lnTo>
                <a:lnTo>
                  <a:pt x="204850" y="29209"/>
                </a:lnTo>
                <a:lnTo>
                  <a:pt x="205486" y="31750"/>
                </a:lnTo>
                <a:lnTo>
                  <a:pt x="205612" y="35559"/>
                </a:lnTo>
                <a:lnTo>
                  <a:pt x="205359" y="36829"/>
                </a:lnTo>
                <a:lnTo>
                  <a:pt x="204724" y="39369"/>
                </a:lnTo>
                <a:lnTo>
                  <a:pt x="203581" y="40639"/>
                </a:lnTo>
                <a:lnTo>
                  <a:pt x="202564" y="43179"/>
                </a:lnTo>
                <a:lnTo>
                  <a:pt x="200913" y="45719"/>
                </a:lnTo>
                <a:lnTo>
                  <a:pt x="198882" y="46989"/>
                </a:lnTo>
                <a:lnTo>
                  <a:pt x="192912" y="53339"/>
                </a:lnTo>
                <a:lnTo>
                  <a:pt x="192532" y="53339"/>
                </a:lnTo>
                <a:lnTo>
                  <a:pt x="192277" y="54609"/>
                </a:lnTo>
                <a:lnTo>
                  <a:pt x="191897" y="54609"/>
                </a:lnTo>
                <a:lnTo>
                  <a:pt x="191897" y="55879"/>
                </a:lnTo>
                <a:lnTo>
                  <a:pt x="192150" y="55879"/>
                </a:lnTo>
                <a:lnTo>
                  <a:pt x="192659" y="57150"/>
                </a:lnTo>
                <a:lnTo>
                  <a:pt x="193675" y="58419"/>
                </a:lnTo>
                <a:lnTo>
                  <a:pt x="195580" y="60959"/>
                </a:lnTo>
                <a:lnTo>
                  <a:pt x="196596" y="62229"/>
                </a:lnTo>
                <a:lnTo>
                  <a:pt x="197612" y="62229"/>
                </a:lnTo>
                <a:lnTo>
                  <a:pt x="199136" y="63500"/>
                </a:lnTo>
                <a:lnTo>
                  <a:pt x="199771" y="64769"/>
                </a:lnTo>
                <a:lnTo>
                  <a:pt x="201930" y="64769"/>
                </a:lnTo>
                <a:lnTo>
                  <a:pt x="202311" y="63500"/>
                </a:lnTo>
                <a:lnTo>
                  <a:pt x="202819" y="63500"/>
                </a:lnTo>
                <a:lnTo>
                  <a:pt x="211709" y="54609"/>
                </a:lnTo>
                <a:lnTo>
                  <a:pt x="214122" y="53339"/>
                </a:lnTo>
                <a:lnTo>
                  <a:pt x="220980" y="49529"/>
                </a:lnTo>
                <a:lnTo>
                  <a:pt x="223012" y="49529"/>
                </a:lnTo>
                <a:lnTo>
                  <a:pt x="225171" y="48259"/>
                </a:lnTo>
                <a:lnTo>
                  <a:pt x="257217" y="48259"/>
                </a:lnTo>
                <a:lnTo>
                  <a:pt x="256794" y="46989"/>
                </a:lnTo>
                <a:lnTo>
                  <a:pt x="255397" y="43179"/>
                </a:lnTo>
                <a:lnTo>
                  <a:pt x="252984" y="39369"/>
                </a:lnTo>
                <a:lnTo>
                  <a:pt x="249682" y="36829"/>
                </a:lnTo>
                <a:lnTo>
                  <a:pt x="248665" y="35559"/>
                </a:lnTo>
                <a:lnTo>
                  <a:pt x="218312" y="35559"/>
                </a:lnTo>
                <a:lnTo>
                  <a:pt x="219837" y="33019"/>
                </a:lnTo>
                <a:lnTo>
                  <a:pt x="220852" y="30479"/>
                </a:lnTo>
                <a:lnTo>
                  <a:pt x="221487" y="27939"/>
                </a:lnTo>
                <a:lnTo>
                  <a:pt x="221996" y="25400"/>
                </a:lnTo>
                <a:lnTo>
                  <a:pt x="222123" y="22859"/>
                </a:lnTo>
                <a:lnTo>
                  <a:pt x="221932" y="21589"/>
                </a:lnTo>
                <a:close/>
              </a:path>
              <a:path w="258445" h="262889">
                <a:moveTo>
                  <a:pt x="202691" y="0"/>
                </a:moveTo>
                <a:lnTo>
                  <a:pt x="193166" y="0"/>
                </a:lnTo>
                <a:lnTo>
                  <a:pt x="189991" y="1269"/>
                </a:lnTo>
                <a:lnTo>
                  <a:pt x="186562" y="2539"/>
                </a:lnTo>
                <a:lnTo>
                  <a:pt x="165226" y="27939"/>
                </a:lnTo>
                <a:lnTo>
                  <a:pt x="164464" y="29209"/>
                </a:lnTo>
                <a:lnTo>
                  <a:pt x="163702" y="33019"/>
                </a:lnTo>
                <a:lnTo>
                  <a:pt x="163575" y="36829"/>
                </a:lnTo>
                <a:lnTo>
                  <a:pt x="163957" y="38100"/>
                </a:lnTo>
                <a:lnTo>
                  <a:pt x="164464" y="39369"/>
                </a:lnTo>
                <a:lnTo>
                  <a:pt x="165353" y="40639"/>
                </a:lnTo>
                <a:lnTo>
                  <a:pt x="165988" y="40639"/>
                </a:lnTo>
                <a:lnTo>
                  <a:pt x="166624" y="41909"/>
                </a:lnTo>
                <a:lnTo>
                  <a:pt x="167512" y="41909"/>
                </a:lnTo>
                <a:lnTo>
                  <a:pt x="168656" y="43179"/>
                </a:lnTo>
                <a:lnTo>
                  <a:pt x="169545" y="44450"/>
                </a:lnTo>
                <a:lnTo>
                  <a:pt x="170941" y="45719"/>
                </a:lnTo>
                <a:lnTo>
                  <a:pt x="174625" y="45719"/>
                </a:lnTo>
                <a:lnTo>
                  <a:pt x="175387" y="43179"/>
                </a:lnTo>
                <a:lnTo>
                  <a:pt x="175513" y="41909"/>
                </a:lnTo>
                <a:lnTo>
                  <a:pt x="175640" y="40639"/>
                </a:lnTo>
                <a:lnTo>
                  <a:pt x="176149" y="39369"/>
                </a:lnTo>
                <a:lnTo>
                  <a:pt x="177419" y="35559"/>
                </a:lnTo>
                <a:lnTo>
                  <a:pt x="178308" y="34289"/>
                </a:lnTo>
                <a:lnTo>
                  <a:pt x="179324" y="31750"/>
                </a:lnTo>
                <a:lnTo>
                  <a:pt x="180466" y="29209"/>
                </a:lnTo>
                <a:lnTo>
                  <a:pt x="181863" y="27939"/>
                </a:lnTo>
                <a:lnTo>
                  <a:pt x="183641" y="25400"/>
                </a:lnTo>
                <a:lnTo>
                  <a:pt x="188595" y="21589"/>
                </a:lnTo>
                <a:lnTo>
                  <a:pt x="221932" y="21589"/>
                </a:lnTo>
                <a:lnTo>
                  <a:pt x="221361" y="17779"/>
                </a:lnTo>
                <a:lnTo>
                  <a:pt x="220472" y="16509"/>
                </a:lnTo>
                <a:lnTo>
                  <a:pt x="217932" y="11429"/>
                </a:lnTo>
                <a:lnTo>
                  <a:pt x="216281" y="8889"/>
                </a:lnTo>
                <a:lnTo>
                  <a:pt x="214249" y="7619"/>
                </a:lnTo>
                <a:lnTo>
                  <a:pt x="211582" y="3809"/>
                </a:lnTo>
                <a:lnTo>
                  <a:pt x="205739" y="1269"/>
                </a:lnTo>
                <a:lnTo>
                  <a:pt x="202691" y="0"/>
                </a:lnTo>
                <a:close/>
              </a:path>
              <a:path w="258445" h="262889">
                <a:moveTo>
                  <a:pt x="232410" y="29209"/>
                </a:moveTo>
                <a:lnTo>
                  <a:pt x="226822" y="31750"/>
                </a:lnTo>
                <a:lnTo>
                  <a:pt x="223900" y="31750"/>
                </a:lnTo>
                <a:lnTo>
                  <a:pt x="221234" y="34289"/>
                </a:lnTo>
                <a:lnTo>
                  <a:pt x="218566" y="35559"/>
                </a:lnTo>
                <a:lnTo>
                  <a:pt x="248665" y="35559"/>
                </a:lnTo>
                <a:lnTo>
                  <a:pt x="247650" y="34289"/>
                </a:lnTo>
                <a:lnTo>
                  <a:pt x="245363" y="33019"/>
                </a:lnTo>
                <a:lnTo>
                  <a:pt x="242824" y="31750"/>
                </a:lnTo>
                <a:lnTo>
                  <a:pt x="240411" y="30479"/>
                </a:lnTo>
                <a:lnTo>
                  <a:pt x="235076" y="30479"/>
                </a:lnTo>
                <a:lnTo>
                  <a:pt x="232410" y="29209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5819521" y="4515992"/>
            <a:ext cx="262890" cy="267970"/>
          </a:xfrm>
          <a:custGeom>
            <a:avLst/>
            <a:gdLst/>
            <a:ahLst/>
            <a:cxnLst/>
            <a:rect l="l" t="t" r="r" b="b"/>
            <a:pathLst>
              <a:path w="262889" h="267970">
                <a:moveTo>
                  <a:pt x="61975" y="191769"/>
                </a:moveTo>
                <a:lnTo>
                  <a:pt x="33654" y="191769"/>
                </a:lnTo>
                <a:lnTo>
                  <a:pt x="35051" y="193039"/>
                </a:lnTo>
                <a:lnTo>
                  <a:pt x="36449" y="193039"/>
                </a:lnTo>
                <a:lnTo>
                  <a:pt x="37718" y="194309"/>
                </a:lnTo>
                <a:lnTo>
                  <a:pt x="40131" y="196849"/>
                </a:lnTo>
                <a:lnTo>
                  <a:pt x="41275" y="198119"/>
                </a:lnTo>
                <a:lnTo>
                  <a:pt x="42417" y="200659"/>
                </a:lnTo>
                <a:lnTo>
                  <a:pt x="43561" y="201929"/>
                </a:lnTo>
                <a:lnTo>
                  <a:pt x="44450" y="204469"/>
                </a:lnTo>
                <a:lnTo>
                  <a:pt x="45338" y="205739"/>
                </a:lnTo>
                <a:lnTo>
                  <a:pt x="46227" y="209549"/>
                </a:lnTo>
                <a:lnTo>
                  <a:pt x="46862" y="212089"/>
                </a:lnTo>
                <a:lnTo>
                  <a:pt x="48132" y="218439"/>
                </a:lnTo>
                <a:lnTo>
                  <a:pt x="48196" y="219709"/>
                </a:lnTo>
                <a:lnTo>
                  <a:pt x="48260" y="220979"/>
                </a:lnTo>
                <a:lnTo>
                  <a:pt x="48387" y="223519"/>
                </a:lnTo>
                <a:lnTo>
                  <a:pt x="49529" y="255269"/>
                </a:lnTo>
                <a:lnTo>
                  <a:pt x="50164" y="257809"/>
                </a:lnTo>
                <a:lnTo>
                  <a:pt x="50926" y="260349"/>
                </a:lnTo>
                <a:lnTo>
                  <a:pt x="51434" y="260349"/>
                </a:lnTo>
                <a:lnTo>
                  <a:pt x="52069" y="261619"/>
                </a:lnTo>
                <a:lnTo>
                  <a:pt x="53848" y="264159"/>
                </a:lnTo>
                <a:lnTo>
                  <a:pt x="56133" y="265429"/>
                </a:lnTo>
                <a:lnTo>
                  <a:pt x="57276" y="266699"/>
                </a:lnTo>
                <a:lnTo>
                  <a:pt x="58165" y="267969"/>
                </a:lnTo>
                <a:lnTo>
                  <a:pt x="63626" y="267969"/>
                </a:lnTo>
                <a:lnTo>
                  <a:pt x="64388" y="266699"/>
                </a:lnTo>
                <a:lnTo>
                  <a:pt x="88292" y="242569"/>
                </a:lnTo>
                <a:lnTo>
                  <a:pt x="66039" y="242569"/>
                </a:lnTo>
                <a:lnTo>
                  <a:pt x="65786" y="227329"/>
                </a:lnTo>
                <a:lnTo>
                  <a:pt x="65684" y="215899"/>
                </a:lnTo>
                <a:lnTo>
                  <a:pt x="65633" y="214629"/>
                </a:lnTo>
                <a:lnTo>
                  <a:pt x="65531" y="212089"/>
                </a:lnTo>
                <a:lnTo>
                  <a:pt x="64896" y="205739"/>
                </a:lnTo>
                <a:lnTo>
                  <a:pt x="64769" y="204469"/>
                </a:lnTo>
                <a:lnTo>
                  <a:pt x="64642" y="203199"/>
                </a:lnTo>
                <a:lnTo>
                  <a:pt x="64515" y="201929"/>
                </a:lnTo>
                <a:lnTo>
                  <a:pt x="64388" y="200659"/>
                </a:lnTo>
                <a:lnTo>
                  <a:pt x="63500" y="196849"/>
                </a:lnTo>
                <a:lnTo>
                  <a:pt x="61975" y="191769"/>
                </a:lnTo>
                <a:close/>
              </a:path>
              <a:path w="262889" h="267970">
                <a:moveTo>
                  <a:pt x="97281" y="215899"/>
                </a:moveTo>
                <a:lnTo>
                  <a:pt x="93217" y="215899"/>
                </a:lnTo>
                <a:lnTo>
                  <a:pt x="66039" y="242569"/>
                </a:lnTo>
                <a:lnTo>
                  <a:pt x="88292" y="242569"/>
                </a:lnTo>
                <a:lnTo>
                  <a:pt x="104648" y="226059"/>
                </a:lnTo>
                <a:lnTo>
                  <a:pt x="104901" y="224789"/>
                </a:lnTo>
                <a:lnTo>
                  <a:pt x="103886" y="222249"/>
                </a:lnTo>
                <a:lnTo>
                  <a:pt x="102615" y="220979"/>
                </a:lnTo>
                <a:lnTo>
                  <a:pt x="101853" y="219709"/>
                </a:lnTo>
                <a:lnTo>
                  <a:pt x="100711" y="219709"/>
                </a:lnTo>
                <a:lnTo>
                  <a:pt x="98932" y="217169"/>
                </a:lnTo>
                <a:lnTo>
                  <a:pt x="98043" y="217169"/>
                </a:lnTo>
                <a:lnTo>
                  <a:pt x="97281" y="215899"/>
                </a:lnTo>
                <a:close/>
              </a:path>
              <a:path w="262889" h="267970">
                <a:moveTo>
                  <a:pt x="40766" y="168909"/>
                </a:moveTo>
                <a:lnTo>
                  <a:pt x="30861" y="168909"/>
                </a:lnTo>
                <a:lnTo>
                  <a:pt x="27431" y="170179"/>
                </a:lnTo>
                <a:lnTo>
                  <a:pt x="20319" y="172719"/>
                </a:lnTo>
                <a:lnTo>
                  <a:pt x="3301" y="194309"/>
                </a:lnTo>
                <a:lnTo>
                  <a:pt x="2158" y="195579"/>
                </a:lnTo>
                <a:lnTo>
                  <a:pt x="1396" y="198119"/>
                </a:lnTo>
                <a:lnTo>
                  <a:pt x="888" y="199389"/>
                </a:lnTo>
                <a:lnTo>
                  <a:pt x="0" y="203199"/>
                </a:lnTo>
                <a:lnTo>
                  <a:pt x="126" y="205739"/>
                </a:lnTo>
                <a:lnTo>
                  <a:pt x="253" y="207009"/>
                </a:lnTo>
                <a:lnTo>
                  <a:pt x="762" y="207009"/>
                </a:lnTo>
                <a:lnTo>
                  <a:pt x="1524" y="208279"/>
                </a:lnTo>
                <a:lnTo>
                  <a:pt x="2539" y="209549"/>
                </a:lnTo>
                <a:lnTo>
                  <a:pt x="5206" y="212089"/>
                </a:lnTo>
                <a:lnTo>
                  <a:pt x="8000" y="214629"/>
                </a:lnTo>
                <a:lnTo>
                  <a:pt x="8762" y="215899"/>
                </a:lnTo>
                <a:lnTo>
                  <a:pt x="12573" y="215899"/>
                </a:lnTo>
                <a:lnTo>
                  <a:pt x="12953" y="214629"/>
                </a:lnTo>
                <a:lnTo>
                  <a:pt x="13969" y="209549"/>
                </a:lnTo>
                <a:lnTo>
                  <a:pt x="14477" y="208279"/>
                </a:lnTo>
                <a:lnTo>
                  <a:pt x="14986" y="205739"/>
                </a:lnTo>
                <a:lnTo>
                  <a:pt x="15875" y="204469"/>
                </a:lnTo>
                <a:lnTo>
                  <a:pt x="16890" y="201929"/>
                </a:lnTo>
                <a:lnTo>
                  <a:pt x="18033" y="200659"/>
                </a:lnTo>
                <a:lnTo>
                  <a:pt x="19557" y="198119"/>
                </a:lnTo>
                <a:lnTo>
                  <a:pt x="21589" y="195579"/>
                </a:lnTo>
                <a:lnTo>
                  <a:pt x="24637" y="193039"/>
                </a:lnTo>
                <a:lnTo>
                  <a:pt x="27686" y="191769"/>
                </a:lnTo>
                <a:lnTo>
                  <a:pt x="61975" y="191769"/>
                </a:lnTo>
                <a:lnTo>
                  <a:pt x="61213" y="189229"/>
                </a:lnTo>
                <a:lnTo>
                  <a:pt x="59816" y="185419"/>
                </a:lnTo>
                <a:lnTo>
                  <a:pt x="58038" y="182879"/>
                </a:lnTo>
                <a:lnTo>
                  <a:pt x="56387" y="180339"/>
                </a:lnTo>
                <a:lnTo>
                  <a:pt x="54355" y="177799"/>
                </a:lnTo>
                <a:lnTo>
                  <a:pt x="49656" y="173989"/>
                </a:lnTo>
                <a:lnTo>
                  <a:pt x="46862" y="171449"/>
                </a:lnTo>
                <a:lnTo>
                  <a:pt x="40766" y="168909"/>
                </a:lnTo>
                <a:close/>
              </a:path>
              <a:path w="262889" h="267970">
                <a:moveTo>
                  <a:pt x="93090" y="111759"/>
                </a:moveTo>
                <a:lnTo>
                  <a:pt x="88391" y="111759"/>
                </a:lnTo>
                <a:lnTo>
                  <a:pt x="83692" y="114299"/>
                </a:lnTo>
                <a:lnTo>
                  <a:pt x="79120" y="115569"/>
                </a:lnTo>
                <a:lnTo>
                  <a:pt x="58927" y="147319"/>
                </a:lnTo>
                <a:lnTo>
                  <a:pt x="59943" y="152399"/>
                </a:lnTo>
                <a:lnTo>
                  <a:pt x="61087" y="157479"/>
                </a:lnTo>
                <a:lnTo>
                  <a:pt x="63373" y="162559"/>
                </a:lnTo>
                <a:lnTo>
                  <a:pt x="66928" y="167639"/>
                </a:lnTo>
                <a:lnTo>
                  <a:pt x="70357" y="172719"/>
                </a:lnTo>
                <a:lnTo>
                  <a:pt x="74929" y="177799"/>
                </a:lnTo>
                <a:lnTo>
                  <a:pt x="80263" y="182879"/>
                </a:lnTo>
                <a:lnTo>
                  <a:pt x="85725" y="189229"/>
                </a:lnTo>
                <a:lnTo>
                  <a:pt x="91058" y="193039"/>
                </a:lnTo>
                <a:lnTo>
                  <a:pt x="96012" y="196849"/>
                </a:lnTo>
                <a:lnTo>
                  <a:pt x="101091" y="200659"/>
                </a:lnTo>
                <a:lnTo>
                  <a:pt x="106044" y="203199"/>
                </a:lnTo>
                <a:lnTo>
                  <a:pt x="115569" y="205739"/>
                </a:lnTo>
                <a:lnTo>
                  <a:pt x="120268" y="205739"/>
                </a:lnTo>
                <a:lnTo>
                  <a:pt x="124967" y="204469"/>
                </a:lnTo>
                <a:lnTo>
                  <a:pt x="129666" y="201929"/>
                </a:lnTo>
                <a:lnTo>
                  <a:pt x="134238" y="199389"/>
                </a:lnTo>
                <a:lnTo>
                  <a:pt x="138937" y="194309"/>
                </a:lnTo>
                <a:lnTo>
                  <a:pt x="143509" y="190499"/>
                </a:lnTo>
                <a:lnTo>
                  <a:pt x="145795" y="186689"/>
                </a:lnTo>
                <a:lnTo>
                  <a:pt x="118237" y="186689"/>
                </a:lnTo>
                <a:lnTo>
                  <a:pt x="115569" y="185419"/>
                </a:lnTo>
                <a:lnTo>
                  <a:pt x="112775" y="185419"/>
                </a:lnTo>
                <a:lnTo>
                  <a:pt x="109727" y="182879"/>
                </a:lnTo>
                <a:lnTo>
                  <a:pt x="102615" y="177799"/>
                </a:lnTo>
                <a:lnTo>
                  <a:pt x="98425" y="173989"/>
                </a:lnTo>
                <a:lnTo>
                  <a:pt x="93599" y="168909"/>
                </a:lnTo>
                <a:lnTo>
                  <a:pt x="89534" y="165099"/>
                </a:lnTo>
                <a:lnTo>
                  <a:pt x="86232" y="161289"/>
                </a:lnTo>
                <a:lnTo>
                  <a:pt x="83565" y="157479"/>
                </a:lnTo>
                <a:lnTo>
                  <a:pt x="80899" y="154939"/>
                </a:lnTo>
                <a:lnTo>
                  <a:pt x="77724" y="148589"/>
                </a:lnTo>
                <a:lnTo>
                  <a:pt x="76580" y="146049"/>
                </a:lnTo>
                <a:lnTo>
                  <a:pt x="76200" y="143509"/>
                </a:lnTo>
                <a:lnTo>
                  <a:pt x="76326" y="142239"/>
                </a:lnTo>
                <a:lnTo>
                  <a:pt x="76453" y="140969"/>
                </a:lnTo>
                <a:lnTo>
                  <a:pt x="76834" y="138429"/>
                </a:lnTo>
                <a:lnTo>
                  <a:pt x="78104" y="135889"/>
                </a:lnTo>
                <a:lnTo>
                  <a:pt x="80137" y="134619"/>
                </a:lnTo>
                <a:lnTo>
                  <a:pt x="81279" y="133349"/>
                </a:lnTo>
                <a:lnTo>
                  <a:pt x="82550" y="132079"/>
                </a:lnTo>
                <a:lnTo>
                  <a:pt x="83819" y="132079"/>
                </a:lnTo>
                <a:lnTo>
                  <a:pt x="85216" y="130809"/>
                </a:lnTo>
                <a:lnTo>
                  <a:pt x="125120" y="130809"/>
                </a:lnTo>
                <a:lnTo>
                  <a:pt x="122936" y="128269"/>
                </a:lnTo>
                <a:lnTo>
                  <a:pt x="117728" y="124459"/>
                </a:lnTo>
                <a:lnTo>
                  <a:pt x="107568" y="116839"/>
                </a:lnTo>
                <a:lnTo>
                  <a:pt x="102742" y="114299"/>
                </a:lnTo>
                <a:lnTo>
                  <a:pt x="93090" y="111759"/>
                </a:lnTo>
                <a:close/>
              </a:path>
              <a:path w="262889" h="267970">
                <a:moveTo>
                  <a:pt x="125120" y="130809"/>
                </a:moveTo>
                <a:lnTo>
                  <a:pt x="91312" y="130809"/>
                </a:lnTo>
                <a:lnTo>
                  <a:pt x="94868" y="132079"/>
                </a:lnTo>
                <a:lnTo>
                  <a:pt x="96900" y="133349"/>
                </a:lnTo>
                <a:lnTo>
                  <a:pt x="101218" y="135889"/>
                </a:lnTo>
                <a:lnTo>
                  <a:pt x="106299" y="140969"/>
                </a:lnTo>
                <a:lnTo>
                  <a:pt x="108965" y="142239"/>
                </a:lnTo>
                <a:lnTo>
                  <a:pt x="115188" y="148589"/>
                </a:lnTo>
                <a:lnTo>
                  <a:pt x="117855" y="151129"/>
                </a:lnTo>
                <a:lnTo>
                  <a:pt x="120268" y="153669"/>
                </a:lnTo>
                <a:lnTo>
                  <a:pt x="124332" y="158749"/>
                </a:lnTo>
                <a:lnTo>
                  <a:pt x="126111" y="161289"/>
                </a:lnTo>
                <a:lnTo>
                  <a:pt x="127507" y="162559"/>
                </a:lnTo>
                <a:lnTo>
                  <a:pt x="129031" y="165099"/>
                </a:lnTo>
                <a:lnTo>
                  <a:pt x="130048" y="166369"/>
                </a:lnTo>
                <a:lnTo>
                  <a:pt x="130937" y="168909"/>
                </a:lnTo>
                <a:lnTo>
                  <a:pt x="131699" y="171449"/>
                </a:lnTo>
                <a:lnTo>
                  <a:pt x="132206" y="172719"/>
                </a:lnTo>
                <a:lnTo>
                  <a:pt x="132079" y="177799"/>
                </a:lnTo>
                <a:lnTo>
                  <a:pt x="130809" y="180339"/>
                </a:lnTo>
                <a:lnTo>
                  <a:pt x="129793" y="181609"/>
                </a:lnTo>
                <a:lnTo>
                  <a:pt x="128524" y="182879"/>
                </a:lnTo>
                <a:lnTo>
                  <a:pt x="126618" y="185419"/>
                </a:lnTo>
                <a:lnTo>
                  <a:pt x="124713" y="186689"/>
                </a:lnTo>
                <a:lnTo>
                  <a:pt x="145795" y="186689"/>
                </a:lnTo>
                <a:lnTo>
                  <a:pt x="146557" y="185419"/>
                </a:lnTo>
                <a:lnTo>
                  <a:pt x="149605" y="175259"/>
                </a:lnTo>
                <a:lnTo>
                  <a:pt x="149690" y="173989"/>
                </a:lnTo>
                <a:lnTo>
                  <a:pt x="149775" y="172719"/>
                </a:lnTo>
                <a:lnTo>
                  <a:pt x="149859" y="171449"/>
                </a:lnTo>
                <a:lnTo>
                  <a:pt x="148716" y="166369"/>
                </a:lnTo>
                <a:lnTo>
                  <a:pt x="147700" y="161289"/>
                </a:lnTo>
                <a:lnTo>
                  <a:pt x="128396" y="134619"/>
                </a:lnTo>
                <a:lnTo>
                  <a:pt x="125120" y="130809"/>
                </a:lnTo>
                <a:close/>
              </a:path>
              <a:path w="262889" h="267970">
                <a:moveTo>
                  <a:pt x="173862" y="156209"/>
                </a:moveTo>
                <a:lnTo>
                  <a:pt x="172974" y="156209"/>
                </a:lnTo>
                <a:lnTo>
                  <a:pt x="173481" y="157479"/>
                </a:lnTo>
                <a:lnTo>
                  <a:pt x="173862" y="156209"/>
                </a:lnTo>
                <a:close/>
              </a:path>
              <a:path w="262889" h="267970">
                <a:moveTo>
                  <a:pt x="160544" y="88899"/>
                </a:moveTo>
                <a:lnTo>
                  <a:pt x="132587" y="88899"/>
                </a:lnTo>
                <a:lnTo>
                  <a:pt x="176911" y="133349"/>
                </a:lnTo>
                <a:lnTo>
                  <a:pt x="163956" y="146049"/>
                </a:lnTo>
                <a:lnTo>
                  <a:pt x="163702" y="146049"/>
                </a:lnTo>
                <a:lnTo>
                  <a:pt x="163702" y="147319"/>
                </a:lnTo>
                <a:lnTo>
                  <a:pt x="164211" y="148589"/>
                </a:lnTo>
                <a:lnTo>
                  <a:pt x="164591" y="149859"/>
                </a:lnTo>
                <a:lnTo>
                  <a:pt x="166624" y="152399"/>
                </a:lnTo>
                <a:lnTo>
                  <a:pt x="168655" y="153669"/>
                </a:lnTo>
                <a:lnTo>
                  <a:pt x="169544" y="154939"/>
                </a:lnTo>
                <a:lnTo>
                  <a:pt x="170306" y="154939"/>
                </a:lnTo>
                <a:lnTo>
                  <a:pt x="171068" y="156209"/>
                </a:lnTo>
                <a:lnTo>
                  <a:pt x="174625" y="156209"/>
                </a:lnTo>
                <a:lnTo>
                  <a:pt x="211209" y="119379"/>
                </a:lnTo>
                <a:lnTo>
                  <a:pt x="190753" y="119379"/>
                </a:lnTo>
                <a:lnTo>
                  <a:pt x="160544" y="88899"/>
                </a:lnTo>
                <a:close/>
              </a:path>
              <a:path w="262889" h="267970">
                <a:moveTo>
                  <a:pt x="205866" y="107949"/>
                </a:moveTo>
                <a:lnTo>
                  <a:pt x="201802" y="107949"/>
                </a:lnTo>
                <a:lnTo>
                  <a:pt x="190753" y="119379"/>
                </a:lnTo>
                <a:lnTo>
                  <a:pt x="211209" y="119379"/>
                </a:lnTo>
                <a:lnTo>
                  <a:pt x="212470" y="118109"/>
                </a:lnTo>
                <a:lnTo>
                  <a:pt x="212851" y="118109"/>
                </a:lnTo>
                <a:lnTo>
                  <a:pt x="212725" y="115569"/>
                </a:lnTo>
                <a:lnTo>
                  <a:pt x="211708" y="114299"/>
                </a:lnTo>
                <a:lnTo>
                  <a:pt x="210312" y="111759"/>
                </a:lnTo>
                <a:lnTo>
                  <a:pt x="209295" y="111759"/>
                </a:lnTo>
                <a:lnTo>
                  <a:pt x="208279" y="110489"/>
                </a:lnTo>
                <a:lnTo>
                  <a:pt x="205866" y="107949"/>
                </a:lnTo>
                <a:close/>
              </a:path>
              <a:path w="262889" h="267970">
                <a:moveTo>
                  <a:pt x="134112" y="62229"/>
                </a:moveTo>
                <a:lnTo>
                  <a:pt x="132079" y="62229"/>
                </a:lnTo>
                <a:lnTo>
                  <a:pt x="131571" y="63499"/>
                </a:lnTo>
                <a:lnTo>
                  <a:pt x="130937" y="63499"/>
                </a:lnTo>
                <a:lnTo>
                  <a:pt x="129158" y="64769"/>
                </a:lnTo>
                <a:lnTo>
                  <a:pt x="124078" y="69849"/>
                </a:lnTo>
                <a:lnTo>
                  <a:pt x="123443" y="71119"/>
                </a:lnTo>
                <a:lnTo>
                  <a:pt x="122808" y="71119"/>
                </a:lnTo>
                <a:lnTo>
                  <a:pt x="122554" y="72389"/>
                </a:lnTo>
                <a:lnTo>
                  <a:pt x="122174" y="72389"/>
                </a:lnTo>
                <a:lnTo>
                  <a:pt x="121665" y="73659"/>
                </a:lnTo>
                <a:lnTo>
                  <a:pt x="116204" y="97789"/>
                </a:lnTo>
                <a:lnTo>
                  <a:pt x="116077" y="101599"/>
                </a:lnTo>
                <a:lnTo>
                  <a:pt x="116586" y="101599"/>
                </a:lnTo>
                <a:lnTo>
                  <a:pt x="117475" y="102869"/>
                </a:lnTo>
                <a:lnTo>
                  <a:pt x="118744" y="104139"/>
                </a:lnTo>
                <a:lnTo>
                  <a:pt x="119506" y="105409"/>
                </a:lnTo>
                <a:lnTo>
                  <a:pt x="120903" y="106679"/>
                </a:lnTo>
                <a:lnTo>
                  <a:pt x="121919" y="107949"/>
                </a:lnTo>
                <a:lnTo>
                  <a:pt x="123698" y="109219"/>
                </a:lnTo>
                <a:lnTo>
                  <a:pt x="126111" y="109219"/>
                </a:lnTo>
                <a:lnTo>
                  <a:pt x="127380" y="106679"/>
                </a:lnTo>
                <a:lnTo>
                  <a:pt x="132587" y="88899"/>
                </a:lnTo>
                <a:lnTo>
                  <a:pt x="160544" y="88899"/>
                </a:lnTo>
                <a:lnTo>
                  <a:pt x="134112" y="62229"/>
                </a:lnTo>
                <a:close/>
              </a:path>
              <a:path w="262889" h="267970">
                <a:moveTo>
                  <a:pt x="209803" y="92709"/>
                </a:moveTo>
                <a:lnTo>
                  <a:pt x="205866" y="92709"/>
                </a:lnTo>
                <a:lnTo>
                  <a:pt x="206755" y="93979"/>
                </a:lnTo>
                <a:lnTo>
                  <a:pt x="208787" y="93979"/>
                </a:lnTo>
                <a:lnTo>
                  <a:pt x="209803" y="92709"/>
                </a:lnTo>
                <a:close/>
              </a:path>
              <a:path w="262889" h="267970">
                <a:moveTo>
                  <a:pt x="197738" y="0"/>
                </a:moveTo>
                <a:lnTo>
                  <a:pt x="195961" y="0"/>
                </a:lnTo>
                <a:lnTo>
                  <a:pt x="195071" y="1269"/>
                </a:lnTo>
                <a:lnTo>
                  <a:pt x="194182" y="1269"/>
                </a:lnTo>
                <a:lnTo>
                  <a:pt x="193166" y="2539"/>
                </a:lnTo>
                <a:lnTo>
                  <a:pt x="192024" y="2539"/>
                </a:lnTo>
                <a:lnTo>
                  <a:pt x="190753" y="3809"/>
                </a:lnTo>
                <a:lnTo>
                  <a:pt x="179324" y="16509"/>
                </a:lnTo>
                <a:lnTo>
                  <a:pt x="178815" y="16509"/>
                </a:lnTo>
                <a:lnTo>
                  <a:pt x="178434" y="17779"/>
                </a:lnTo>
                <a:lnTo>
                  <a:pt x="178180" y="17779"/>
                </a:lnTo>
                <a:lnTo>
                  <a:pt x="178180" y="20319"/>
                </a:lnTo>
                <a:lnTo>
                  <a:pt x="194309" y="78739"/>
                </a:lnTo>
                <a:lnTo>
                  <a:pt x="194563" y="80009"/>
                </a:lnTo>
                <a:lnTo>
                  <a:pt x="195325" y="81279"/>
                </a:lnTo>
                <a:lnTo>
                  <a:pt x="195706" y="82549"/>
                </a:lnTo>
                <a:lnTo>
                  <a:pt x="196087" y="82549"/>
                </a:lnTo>
                <a:lnTo>
                  <a:pt x="196723" y="83819"/>
                </a:lnTo>
                <a:lnTo>
                  <a:pt x="197230" y="83819"/>
                </a:lnTo>
                <a:lnTo>
                  <a:pt x="197865" y="85089"/>
                </a:lnTo>
                <a:lnTo>
                  <a:pt x="198627" y="86359"/>
                </a:lnTo>
                <a:lnTo>
                  <a:pt x="200405" y="87629"/>
                </a:lnTo>
                <a:lnTo>
                  <a:pt x="201421" y="88899"/>
                </a:lnTo>
                <a:lnTo>
                  <a:pt x="202818" y="90169"/>
                </a:lnTo>
                <a:lnTo>
                  <a:pt x="203962" y="91439"/>
                </a:lnTo>
                <a:lnTo>
                  <a:pt x="204977" y="92709"/>
                </a:lnTo>
                <a:lnTo>
                  <a:pt x="210692" y="92709"/>
                </a:lnTo>
                <a:lnTo>
                  <a:pt x="229289" y="73659"/>
                </a:lnTo>
                <a:lnTo>
                  <a:pt x="207644" y="73659"/>
                </a:lnTo>
                <a:lnTo>
                  <a:pt x="194445" y="24161"/>
                </a:lnTo>
                <a:lnTo>
                  <a:pt x="194264" y="23961"/>
                </a:lnTo>
                <a:lnTo>
                  <a:pt x="221337" y="23961"/>
                </a:lnTo>
                <a:lnTo>
                  <a:pt x="197738" y="0"/>
                </a:lnTo>
                <a:close/>
              </a:path>
              <a:path w="262889" h="267970">
                <a:moveTo>
                  <a:pt x="262763" y="66039"/>
                </a:moveTo>
                <a:lnTo>
                  <a:pt x="236727" y="66039"/>
                </a:lnTo>
                <a:lnTo>
                  <a:pt x="249427" y="78739"/>
                </a:lnTo>
                <a:lnTo>
                  <a:pt x="252729" y="78739"/>
                </a:lnTo>
                <a:lnTo>
                  <a:pt x="253491" y="77469"/>
                </a:lnTo>
                <a:lnTo>
                  <a:pt x="254507" y="77469"/>
                </a:lnTo>
                <a:lnTo>
                  <a:pt x="256539" y="74929"/>
                </a:lnTo>
                <a:lnTo>
                  <a:pt x="259079" y="72389"/>
                </a:lnTo>
                <a:lnTo>
                  <a:pt x="260223" y="71119"/>
                </a:lnTo>
                <a:lnTo>
                  <a:pt x="260857" y="71119"/>
                </a:lnTo>
                <a:lnTo>
                  <a:pt x="261619" y="69849"/>
                </a:lnTo>
                <a:lnTo>
                  <a:pt x="262254" y="68579"/>
                </a:lnTo>
                <a:lnTo>
                  <a:pt x="262636" y="68579"/>
                </a:lnTo>
                <a:lnTo>
                  <a:pt x="262763" y="66039"/>
                </a:lnTo>
                <a:close/>
              </a:path>
              <a:path w="262889" h="267970">
                <a:moveTo>
                  <a:pt x="221337" y="23961"/>
                </a:moveTo>
                <a:lnTo>
                  <a:pt x="194264" y="23961"/>
                </a:lnTo>
                <a:lnTo>
                  <a:pt x="225678" y="54609"/>
                </a:lnTo>
                <a:lnTo>
                  <a:pt x="207644" y="73659"/>
                </a:lnTo>
                <a:lnTo>
                  <a:pt x="229289" y="73659"/>
                </a:lnTo>
                <a:lnTo>
                  <a:pt x="236727" y="66039"/>
                </a:lnTo>
                <a:lnTo>
                  <a:pt x="262763" y="66039"/>
                </a:lnTo>
                <a:lnTo>
                  <a:pt x="250062" y="53339"/>
                </a:lnTo>
                <a:lnTo>
                  <a:pt x="256158" y="46989"/>
                </a:lnTo>
                <a:lnTo>
                  <a:pt x="256793" y="45719"/>
                </a:lnTo>
                <a:lnTo>
                  <a:pt x="256286" y="44449"/>
                </a:lnTo>
                <a:lnTo>
                  <a:pt x="255650" y="43179"/>
                </a:lnTo>
                <a:lnTo>
                  <a:pt x="255079" y="41909"/>
                </a:lnTo>
                <a:lnTo>
                  <a:pt x="239013" y="41909"/>
                </a:lnTo>
                <a:lnTo>
                  <a:pt x="221337" y="23961"/>
                </a:lnTo>
                <a:close/>
              </a:path>
              <a:path w="262889" h="267970">
                <a:moveTo>
                  <a:pt x="249046" y="35559"/>
                </a:moveTo>
                <a:lnTo>
                  <a:pt x="245617" y="35559"/>
                </a:lnTo>
                <a:lnTo>
                  <a:pt x="239013" y="41909"/>
                </a:lnTo>
                <a:lnTo>
                  <a:pt x="255079" y="41909"/>
                </a:lnTo>
                <a:lnTo>
                  <a:pt x="254507" y="40639"/>
                </a:lnTo>
                <a:lnTo>
                  <a:pt x="252729" y="39369"/>
                </a:lnTo>
                <a:lnTo>
                  <a:pt x="250698" y="36829"/>
                </a:lnTo>
                <a:lnTo>
                  <a:pt x="249046" y="35559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298438" y="4514722"/>
            <a:ext cx="257810" cy="269240"/>
          </a:xfrm>
          <a:custGeom>
            <a:avLst/>
            <a:gdLst/>
            <a:ahLst/>
            <a:cxnLst/>
            <a:rect l="l" t="t" r="r" b="b"/>
            <a:pathLst>
              <a:path w="257809" h="269239">
                <a:moveTo>
                  <a:pt x="61722" y="193039"/>
                </a:moveTo>
                <a:lnTo>
                  <a:pt x="33274" y="193039"/>
                </a:lnTo>
                <a:lnTo>
                  <a:pt x="34671" y="194309"/>
                </a:lnTo>
                <a:lnTo>
                  <a:pt x="36067" y="194309"/>
                </a:lnTo>
                <a:lnTo>
                  <a:pt x="37337" y="195579"/>
                </a:lnTo>
                <a:lnTo>
                  <a:pt x="39750" y="198119"/>
                </a:lnTo>
                <a:lnTo>
                  <a:pt x="41021" y="199389"/>
                </a:lnTo>
                <a:lnTo>
                  <a:pt x="42037" y="201929"/>
                </a:lnTo>
                <a:lnTo>
                  <a:pt x="43179" y="203200"/>
                </a:lnTo>
                <a:lnTo>
                  <a:pt x="44196" y="205739"/>
                </a:lnTo>
                <a:lnTo>
                  <a:pt x="45085" y="207009"/>
                </a:lnTo>
                <a:lnTo>
                  <a:pt x="45847" y="210819"/>
                </a:lnTo>
                <a:lnTo>
                  <a:pt x="46609" y="213359"/>
                </a:lnTo>
                <a:lnTo>
                  <a:pt x="47244" y="217169"/>
                </a:lnTo>
                <a:lnTo>
                  <a:pt x="47751" y="219709"/>
                </a:lnTo>
                <a:lnTo>
                  <a:pt x="47847" y="220979"/>
                </a:lnTo>
                <a:lnTo>
                  <a:pt x="47942" y="222250"/>
                </a:lnTo>
                <a:lnTo>
                  <a:pt x="48037" y="223519"/>
                </a:lnTo>
                <a:lnTo>
                  <a:pt x="48133" y="224789"/>
                </a:lnTo>
                <a:lnTo>
                  <a:pt x="49149" y="256539"/>
                </a:lnTo>
                <a:lnTo>
                  <a:pt x="49402" y="256539"/>
                </a:lnTo>
                <a:lnTo>
                  <a:pt x="49529" y="257809"/>
                </a:lnTo>
                <a:lnTo>
                  <a:pt x="49784" y="259079"/>
                </a:lnTo>
                <a:lnTo>
                  <a:pt x="50546" y="261619"/>
                </a:lnTo>
                <a:lnTo>
                  <a:pt x="51053" y="261619"/>
                </a:lnTo>
                <a:lnTo>
                  <a:pt x="52577" y="264159"/>
                </a:lnTo>
                <a:lnTo>
                  <a:pt x="53466" y="265429"/>
                </a:lnTo>
                <a:lnTo>
                  <a:pt x="54610" y="265429"/>
                </a:lnTo>
                <a:lnTo>
                  <a:pt x="55879" y="266700"/>
                </a:lnTo>
                <a:lnTo>
                  <a:pt x="57912" y="269239"/>
                </a:lnTo>
                <a:lnTo>
                  <a:pt x="63246" y="269239"/>
                </a:lnTo>
                <a:lnTo>
                  <a:pt x="64008" y="267969"/>
                </a:lnTo>
                <a:lnTo>
                  <a:pt x="87911" y="243839"/>
                </a:lnTo>
                <a:lnTo>
                  <a:pt x="65659" y="243839"/>
                </a:lnTo>
                <a:lnTo>
                  <a:pt x="65404" y="228600"/>
                </a:lnTo>
                <a:lnTo>
                  <a:pt x="65277" y="213359"/>
                </a:lnTo>
                <a:lnTo>
                  <a:pt x="64008" y="201929"/>
                </a:lnTo>
                <a:lnTo>
                  <a:pt x="63246" y="198119"/>
                </a:lnTo>
                <a:lnTo>
                  <a:pt x="61722" y="193039"/>
                </a:lnTo>
                <a:close/>
              </a:path>
              <a:path w="257809" h="269239">
                <a:moveTo>
                  <a:pt x="96900" y="217169"/>
                </a:moveTo>
                <a:lnTo>
                  <a:pt x="92837" y="217169"/>
                </a:lnTo>
                <a:lnTo>
                  <a:pt x="65659" y="243839"/>
                </a:lnTo>
                <a:lnTo>
                  <a:pt x="87911" y="243839"/>
                </a:lnTo>
                <a:lnTo>
                  <a:pt x="104266" y="227329"/>
                </a:lnTo>
                <a:lnTo>
                  <a:pt x="104521" y="227329"/>
                </a:lnTo>
                <a:lnTo>
                  <a:pt x="104521" y="226059"/>
                </a:lnTo>
                <a:lnTo>
                  <a:pt x="103504" y="223519"/>
                </a:lnTo>
                <a:lnTo>
                  <a:pt x="102870" y="223519"/>
                </a:lnTo>
                <a:lnTo>
                  <a:pt x="102362" y="222250"/>
                </a:lnTo>
                <a:lnTo>
                  <a:pt x="101473" y="220979"/>
                </a:lnTo>
                <a:lnTo>
                  <a:pt x="100457" y="220979"/>
                </a:lnTo>
                <a:lnTo>
                  <a:pt x="99440" y="219709"/>
                </a:lnTo>
                <a:lnTo>
                  <a:pt x="98551" y="218439"/>
                </a:lnTo>
                <a:lnTo>
                  <a:pt x="97789" y="218439"/>
                </a:lnTo>
                <a:lnTo>
                  <a:pt x="96900" y="217169"/>
                </a:lnTo>
                <a:close/>
              </a:path>
              <a:path w="257809" h="269239">
                <a:moveTo>
                  <a:pt x="40512" y="170179"/>
                </a:moveTo>
                <a:lnTo>
                  <a:pt x="30607" y="170179"/>
                </a:lnTo>
                <a:lnTo>
                  <a:pt x="27177" y="171450"/>
                </a:lnTo>
                <a:lnTo>
                  <a:pt x="20065" y="173989"/>
                </a:lnTo>
                <a:lnTo>
                  <a:pt x="2921" y="195579"/>
                </a:lnTo>
                <a:lnTo>
                  <a:pt x="1015" y="199389"/>
                </a:lnTo>
                <a:lnTo>
                  <a:pt x="508" y="200659"/>
                </a:lnTo>
                <a:lnTo>
                  <a:pt x="0" y="203200"/>
                </a:lnTo>
                <a:lnTo>
                  <a:pt x="0" y="208279"/>
                </a:lnTo>
                <a:lnTo>
                  <a:pt x="762" y="209550"/>
                </a:lnTo>
                <a:lnTo>
                  <a:pt x="1142" y="209550"/>
                </a:lnTo>
                <a:lnTo>
                  <a:pt x="2159" y="210819"/>
                </a:lnTo>
                <a:lnTo>
                  <a:pt x="2794" y="212089"/>
                </a:lnTo>
                <a:lnTo>
                  <a:pt x="3683" y="212089"/>
                </a:lnTo>
                <a:lnTo>
                  <a:pt x="4825" y="213359"/>
                </a:lnTo>
                <a:lnTo>
                  <a:pt x="6858" y="215900"/>
                </a:lnTo>
                <a:lnTo>
                  <a:pt x="7747" y="215900"/>
                </a:lnTo>
                <a:lnTo>
                  <a:pt x="8509" y="217169"/>
                </a:lnTo>
                <a:lnTo>
                  <a:pt x="12319" y="217169"/>
                </a:lnTo>
                <a:lnTo>
                  <a:pt x="12700" y="215900"/>
                </a:lnTo>
                <a:lnTo>
                  <a:pt x="13208" y="213359"/>
                </a:lnTo>
                <a:lnTo>
                  <a:pt x="13588" y="210819"/>
                </a:lnTo>
                <a:lnTo>
                  <a:pt x="14224" y="209550"/>
                </a:lnTo>
                <a:lnTo>
                  <a:pt x="14732" y="207009"/>
                </a:lnTo>
                <a:lnTo>
                  <a:pt x="15494" y="205739"/>
                </a:lnTo>
                <a:lnTo>
                  <a:pt x="16637" y="203200"/>
                </a:lnTo>
                <a:lnTo>
                  <a:pt x="17652" y="201929"/>
                </a:lnTo>
                <a:lnTo>
                  <a:pt x="19303" y="199389"/>
                </a:lnTo>
                <a:lnTo>
                  <a:pt x="21336" y="196850"/>
                </a:lnTo>
                <a:lnTo>
                  <a:pt x="22733" y="195579"/>
                </a:lnTo>
                <a:lnTo>
                  <a:pt x="24257" y="194309"/>
                </a:lnTo>
                <a:lnTo>
                  <a:pt x="27304" y="193039"/>
                </a:lnTo>
                <a:lnTo>
                  <a:pt x="61722" y="193039"/>
                </a:lnTo>
                <a:lnTo>
                  <a:pt x="60960" y="190500"/>
                </a:lnTo>
                <a:lnTo>
                  <a:pt x="59562" y="186689"/>
                </a:lnTo>
                <a:lnTo>
                  <a:pt x="56007" y="181609"/>
                </a:lnTo>
                <a:lnTo>
                  <a:pt x="54101" y="179069"/>
                </a:lnTo>
                <a:lnTo>
                  <a:pt x="49402" y="175259"/>
                </a:lnTo>
                <a:lnTo>
                  <a:pt x="46609" y="172719"/>
                </a:lnTo>
                <a:lnTo>
                  <a:pt x="40512" y="170179"/>
                </a:lnTo>
                <a:close/>
              </a:path>
              <a:path w="257809" h="269239">
                <a:moveTo>
                  <a:pt x="92837" y="113029"/>
                </a:moveTo>
                <a:lnTo>
                  <a:pt x="88137" y="113029"/>
                </a:lnTo>
                <a:lnTo>
                  <a:pt x="83438" y="115569"/>
                </a:lnTo>
                <a:lnTo>
                  <a:pt x="78739" y="116839"/>
                </a:lnTo>
                <a:lnTo>
                  <a:pt x="74040" y="119379"/>
                </a:lnTo>
                <a:lnTo>
                  <a:pt x="69469" y="124459"/>
                </a:lnTo>
                <a:lnTo>
                  <a:pt x="64897" y="128269"/>
                </a:lnTo>
                <a:lnTo>
                  <a:pt x="61849" y="133350"/>
                </a:lnTo>
                <a:lnTo>
                  <a:pt x="58800" y="143509"/>
                </a:lnTo>
                <a:lnTo>
                  <a:pt x="58674" y="146050"/>
                </a:lnTo>
                <a:lnTo>
                  <a:pt x="58547" y="148589"/>
                </a:lnTo>
                <a:lnTo>
                  <a:pt x="80010" y="184150"/>
                </a:lnTo>
                <a:lnTo>
                  <a:pt x="85471" y="190500"/>
                </a:lnTo>
                <a:lnTo>
                  <a:pt x="90677" y="194309"/>
                </a:lnTo>
                <a:lnTo>
                  <a:pt x="100837" y="201929"/>
                </a:lnTo>
                <a:lnTo>
                  <a:pt x="105663" y="204469"/>
                </a:lnTo>
                <a:lnTo>
                  <a:pt x="115315" y="207009"/>
                </a:lnTo>
                <a:lnTo>
                  <a:pt x="120014" y="207009"/>
                </a:lnTo>
                <a:lnTo>
                  <a:pt x="124713" y="205739"/>
                </a:lnTo>
                <a:lnTo>
                  <a:pt x="129286" y="203200"/>
                </a:lnTo>
                <a:lnTo>
                  <a:pt x="133985" y="200659"/>
                </a:lnTo>
                <a:lnTo>
                  <a:pt x="138684" y="195579"/>
                </a:lnTo>
                <a:lnTo>
                  <a:pt x="143256" y="191769"/>
                </a:lnTo>
                <a:lnTo>
                  <a:pt x="145541" y="187959"/>
                </a:lnTo>
                <a:lnTo>
                  <a:pt x="117856" y="187959"/>
                </a:lnTo>
                <a:lnTo>
                  <a:pt x="115188" y="186689"/>
                </a:lnTo>
                <a:lnTo>
                  <a:pt x="112522" y="186689"/>
                </a:lnTo>
                <a:lnTo>
                  <a:pt x="109347" y="184150"/>
                </a:lnTo>
                <a:lnTo>
                  <a:pt x="102235" y="179069"/>
                </a:lnTo>
                <a:lnTo>
                  <a:pt x="98044" y="175259"/>
                </a:lnTo>
                <a:lnTo>
                  <a:pt x="89281" y="166369"/>
                </a:lnTo>
                <a:lnTo>
                  <a:pt x="85978" y="162559"/>
                </a:lnTo>
                <a:lnTo>
                  <a:pt x="83312" y="158750"/>
                </a:lnTo>
                <a:lnTo>
                  <a:pt x="80645" y="156209"/>
                </a:lnTo>
                <a:lnTo>
                  <a:pt x="78612" y="152400"/>
                </a:lnTo>
                <a:lnTo>
                  <a:pt x="77470" y="149859"/>
                </a:lnTo>
                <a:lnTo>
                  <a:pt x="76200" y="147319"/>
                </a:lnTo>
                <a:lnTo>
                  <a:pt x="75819" y="144779"/>
                </a:lnTo>
                <a:lnTo>
                  <a:pt x="76581" y="139700"/>
                </a:lnTo>
                <a:lnTo>
                  <a:pt x="77724" y="137159"/>
                </a:lnTo>
                <a:lnTo>
                  <a:pt x="81025" y="134619"/>
                </a:lnTo>
                <a:lnTo>
                  <a:pt x="82296" y="133350"/>
                </a:lnTo>
                <a:lnTo>
                  <a:pt x="83565" y="133350"/>
                </a:lnTo>
                <a:lnTo>
                  <a:pt x="84836" y="132079"/>
                </a:lnTo>
                <a:lnTo>
                  <a:pt x="124866" y="132079"/>
                </a:lnTo>
                <a:lnTo>
                  <a:pt x="122682" y="129539"/>
                </a:lnTo>
                <a:lnTo>
                  <a:pt x="117348" y="125729"/>
                </a:lnTo>
                <a:lnTo>
                  <a:pt x="112395" y="121919"/>
                </a:lnTo>
                <a:lnTo>
                  <a:pt x="107314" y="118109"/>
                </a:lnTo>
                <a:lnTo>
                  <a:pt x="102362" y="115569"/>
                </a:lnTo>
                <a:lnTo>
                  <a:pt x="92837" y="113029"/>
                </a:lnTo>
                <a:close/>
              </a:path>
              <a:path w="257809" h="269239">
                <a:moveTo>
                  <a:pt x="124866" y="132079"/>
                </a:moveTo>
                <a:lnTo>
                  <a:pt x="90932" y="132079"/>
                </a:lnTo>
                <a:lnTo>
                  <a:pt x="92837" y="133350"/>
                </a:lnTo>
                <a:lnTo>
                  <a:pt x="94614" y="133350"/>
                </a:lnTo>
                <a:lnTo>
                  <a:pt x="96520" y="134619"/>
                </a:lnTo>
                <a:lnTo>
                  <a:pt x="98806" y="135889"/>
                </a:lnTo>
                <a:lnTo>
                  <a:pt x="100964" y="137159"/>
                </a:lnTo>
                <a:lnTo>
                  <a:pt x="103377" y="139700"/>
                </a:lnTo>
                <a:lnTo>
                  <a:pt x="108712" y="143509"/>
                </a:lnTo>
                <a:lnTo>
                  <a:pt x="111633" y="147319"/>
                </a:lnTo>
                <a:lnTo>
                  <a:pt x="114808" y="149859"/>
                </a:lnTo>
                <a:lnTo>
                  <a:pt x="117475" y="152400"/>
                </a:lnTo>
                <a:lnTo>
                  <a:pt x="119887" y="154939"/>
                </a:lnTo>
                <a:lnTo>
                  <a:pt x="124078" y="160019"/>
                </a:lnTo>
                <a:lnTo>
                  <a:pt x="125857" y="162559"/>
                </a:lnTo>
                <a:lnTo>
                  <a:pt x="127253" y="163829"/>
                </a:lnTo>
                <a:lnTo>
                  <a:pt x="128650" y="166369"/>
                </a:lnTo>
                <a:lnTo>
                  <a:pt x="129794" y="167639"/>
                </a:lnTo>
                <a:lnTo>
                  <a:pt x="130556" y="170179"/>
                </a:lnTo>
                <a:lnTo>
                  <a:pt x="131445" y="172719"/>
                </a:lnTo>
                <a:lnTo>
                  <a:pt x="131825" y="173989"/>
                </a:lnTo>
                <a:lnTo>
                  <a:pt x="131699" y="179069"/>
                </a:lnTo>
                <a:lnTo>
                  <a:pt x="124460" y="187959"/>
                </a:lnTo>
                <a:lnTo>
                  <a:pt x="145541" y="187959"/>
                </a:lnTo>
                <a:lnTo>
                  <a:pt x="146303" y="186689"/>
                </a:lnTo>
                <a:lnTo>
                  <a:pt x="149351" y="176529"/>
                </a:lnTo>
                <a:lnTo>
                  <a:pt x="149436" y="175259"/>
                </a:lnTo>
                <a:lnTo>
                  <a:pt x="149521" y="173989"/>
                </a:lnTo>
                <a:lnTo>
                  <a:pt x="149606" y="172719"/>
                </a:lnTo>
                <a:lnTo>
                  <a:pt x="147320" y="162559"/>
                </a:lnTo>
                <a:lnTo>
                  <a:pt x="145034" y="156209"/>
                </a:lnTo>
                <a:lnTo>
                  <a:pt x="141477" y="151129"/>
                </a:lnTo>
                <a:lnTo>
                  <a:pt x="138049" y="146050"/>
                </a:lnTo>
                <a:lnTo>
                  <a:pt x="133603" y="140969"/>
                </a:lnTo>
                <a:lnTo>
                  <a:pt x="128142" y="135889"/>
                </a:lnTo>
                <a:lnTo>
                  <a:pt x="124866" y="132079"/>
                </a:lnTo>
                <a:close/>
              </a:path>
              <a:path w="257809" h="269239">
                <a:moveTo>
                  <a:pt x="173609" y="157479"/>
                </a:moveTo>
                <a:lnTo>
                  <a:pt x="172592" y="157479"/>
                </a:lnTo>
                <a:lnTo>
                  <a:pt x="173100" y="158750"/>
                </a:lnTo>
                <a:lnTo>
                  <a:pt x="173609" y="157479"/>
                </a:lnTo>
                <a:close/>
              </a:path>
              <a:path w="257809" h="269239">
                <a:moveTo>
                  <a:pt x="159685" y="90169"/>
                </a:moveTo>
                <a:lnTo>
                  <a:pt x="132334" y="90169"/>
                </a:lnTo>
                <a:lnTo>
                  <a:pt x="176657" y="134619"/>
                </a:lnTo>
                <a:lnTo>
                  <a:pt x="163957" y="147319"/>
                </a:lnTo>
                <a:lnTo>
                  <a:pt x="163575" y="147319"/>
                </a:lnTo>
                <a:lnTo>
                  <a:pt x="163702" y="149859"/>
                </a:lnTo>
                <a:lnTo>
                  <a:pt x="164846" y="151129"/>
                </a:lnTo>
                <a:lnTo>
                  <a:pt x="166242" y="153669"/>
                </a:lnTo>
                <a:lnTo>
                  <a:pt x="168275" y="154939"/>
                </a:lnTo>
                <a:lnTo>
                  <a:pt x="169163" y="156209"/>
                </a:lnTo>
                <a:lnTo>
                  <a:pt x="169925" y="156209"/>
                </a:lnTo>
                <a:lnTo>
                  <a:pt x="170814" y="157479"/>
                </a:lnTo>
                <a:lnTo>
                  <a:pt x="174371" y="157479"/>
                </a:lnTo>
                <a:lnTo>
                  <a:pt x="211200" y="120650"/>
                </a:lnTo>
                <a:lnTo>
                  <a:pt x="190373" y="120650"/>
                </a:lnTo>
                <a:lnTo>
                  <a:pt x="159685" y="90169"/>
                </a:lnTo>
                <a:close/>
              </a:path>
              <a:path w="257809" h="269239">
                <a:moveTo>
                  <a:pt x="205612" y="109219"/>
                </a:moveTo>
                <a:lnTo>
                  <a:pt x="201802" y="109219"/>
                </a:lnTo>
                <a:lnTo>
                  <a:pt x="190373" y="120650"/>
                </a:lnTo>
                <a:lnTo>
                  <a:pt x="211200" y="120650"/>
                </a:lnTo>
                <a:lnTo>
                  <a:pt x="212470" y="119379"/>
                </a:lnTo>
                <a:lnTo>
                  <a:pt x="212725" y="119379"/>
                </a:lnTo>
                <a:lnTo>
                  <a:pt x="212725" y="118109"/>
                </a:lnTo>
                <a:lnTo>
                  <a:pt x="212597" y="116839"/>
                </a:lnTo>
                <a:lnTo>
                  <a:pt x="212343" y="116839"/>
                </a:lnTo>
                <a:lnTo>
                  <a:pt x="211962" y="115569"/>
                </a:lnTo>
                <a:lnTo>
                  <a:pt x="211328" y="115569"/>
                </a:lnTo>
                <a:lnTo>
                  <a:pt x="210819" y="114300"/>
                </a:lnTo>
                <a:lnTo>
                  <a:pt x="210058" y="113029"/>
                </a:lnTo>
                <a:lnTo>
                  <a:pt x="209041" y="113029"/>
                </a:lnTo>
                <a:lnTo>
                  <a:pt x="208026" y="111759"/>
                </a:lnTo>
                <a:lnTo>
                  <a:pt x="205612" y="109219"/>
                </a:lnTo>
                <a:close/>
              </a:path>
              <a:path w="257809" h="269239">
                <a:moveTo>
                  <a:pt x="126111" y="109219"/>
                </a:moveTo>
                <a:lnTo>
                  <a:pt x="122427" y="109219"/>
                </a:lnTo>
                <a:lnTo>
                  <a:pt x="123316" y="110489"/>
                </a:lnTo>
                <a:lnTo>
                  <a:pt x="125729" y="110489"/>
                </a:lnTo>
                <a:lnTo>
                  <a:pt x="126111" y="109219"/>
                </a:lnTo>
                <a:close/>
              </a:path>
              <a:path w="257809" h="269239">
                <a:moveTo>
                  <a:pt x="133858" y="63500"/>
                </a:moveTo>
                <a:lnTo>
                  <a:pt x="131825" y="63500"/>
                </a:lnTo>
                <a:lnTo>
                  <a:pt x="131317" y="64769"/>
                </a:lnTo>
                <a:lnTo>
                  <a:pt x="130556" y="64769"/>
                </a:lnTo>
                <a:lnTo>
                  <a:pt x="128777" y="66039"/>
                </a:lnTo>
                <a:lnTo>
                  <a:pt x="127762" y="67309"/>
                </a:lnTo>
                <a:lnTo>
                  <a:pt x="126364" y="68579"/>
                </a:lnTo>
                <a:lnTo>
                  <a:pt x="125222" y="69850"/>
                </a:lnTo>
                <a:lnTo>
                  <a:pt x="124460" y="71119"/>
                </a:lnTo>
                <a:lnTo>
                  <a:pt x="123698" y="71119"/>
                </a:lnTo>
                <a:lnTo>
                  <a:pt x="122554" y="72389"/>
                </a:lnTo>
                <a:lnTo>
                  <a:pt x="122174" y="73659"/>
                </a:lnTo>
                <a:lnTo>
                  <a:pt x="121538" y="73659"/>
                </a:lnTo>
                <a:lnTo>
                  <a:pt x="121412" y="74929"/>
                </a:lnTo>
                <a:lnTo>
                  <a:pt x="121158" y="74929"/>
                </a:lnTo>
                <a:lnTo>
                  <a:pt x="115697" y="100329"/>
                </a:lnTo>
                <a:lnTo>
                  <a:pt x="115824" y="102869"/>
                </a:lnTo>
                <a:lnTo>
                  <a:pt x="116332" y="102869"/>
                </a:lnTo>
                <a:lnTo>
                  <a:pt x="117221" y="104139"/>
                </a:lnTo>
                <a:lnTo>
                  <a:pt x="117728" y="105409"/>
                </a:lnTo>
                <a:lnTo>
                  <a:pt x="118363" y="105409"/>
                </a:lnTo>
                <a:lnTo>
                  <a:pt x="120523" y="107950"/>
                </a:lnTo>
                <a:lnTo>
                  <a:pt x="121665" y="109219"/>
                </a:lnTo>
                <a:lnTo>
                  <a:pt x="126619" y="109219"/>
                </a:lnTo>
                <a:lnTo>
                  <a:pt x="132334" y="90169"/>
                </a:lnTo>
                <a:lnTo>
                  <a:pt x="159685" y="90169"/>
                </a:lnTo>
                <a:lnTo>
                  <a:pt x="134112" y="64769"/>
                </a:lnTo>
                <a:lnTo>
                  <a:pt x="133858" y="63500"/>
                </a:lnTo>
                <a:close/>
              </a:path>
              <a:path w="257809" h="269239">
                <a:moveTo>
                  <a:pt x="229996" y="31750"/>
                </a:moveTo>
                <a:lnTo>
                  <a:pt x="222758" y="31750"/>
                </a:lnTo>
                <a:lnTo>
                  <a:pt x="219075" y="33019"/>
                </a:lnTo>
                <a:lnTo>
                  <a:pt x="211709" y="36829"/>
                </a:lnTo>
                <a:lnTo>
                  <a:pt x="207898" y="40639"/>
                </a:lnTo>
                <a:lnTo>
                  <a:pt x="204215" y="44450"/>
                </a:lnTo>
                <a:lnTo>
                  <a:pt x="201675" y="46989"/>
                </a:lnTo>
                <a:lnTo>
                  <a:pt x="197103" y="52069"/>
                </a:lnTo>
                <a:lnTo>
                  <a:pt x="226440" y="52069"/>
                </a:lnTo>
                <a:lnTo>
                  <a:pt x="228218" y="53339"/>
                </a:lnTo>
                <a:lnTo>
                  <a:pt x="230123" y="53339"/>
                </a:lnTo>
                <a:lnTo>
                  <a:pt x="231902" y="54609"/>
                </a:lnTo>
                <a:lnTo>
                  <a:pt x="235458" y="58419"/>
                </a:lnTo>
                <a:lnTo>
                  <a:pt x="236855" y="60959"/>
                </a:lnTo>
                <a:lnTo>
                  <a:pt x="238379" y="64769"/>
                </a:lnTo>
                <a:lnTo>
                  <a:pt x="238252" y="71119"/>
                </a:lnTo>
                <a:lnTo>
                  <a:pt x="237489" y="72389"/>
                </a:lnTo>
                <a:lnTo>
                  <a:pt x="234950" y="77469"/>
                </a:lnTo>
                <a:lnTo>
                  <a:pt x="233298" y="78739"/>
                </a:lnTo>
                <a:lnTo>
                  <a:pt x="228981" y="83819"/>
                </a:lnTo>
                <a:lnTo>
                  <a:pt x="226694" y="85089"/>
                </a:lnTo>
                <a:lnTo>
                  <a:pt x="222631" y="87629"/>
                </a:lnTo>
                <a:lnTo>
                  <a:pt x="219075" y="90169"/>
                </a:lnTo>
                <a:lnTo>
                  <a:pt x="217423" y="90169"/>
                </a:lnTo>
                <a:lnTo>
                  <a:pt x="216027" y="91439"/>
                </a:lnTo>
                <a:lnTo>
                  <a:pt x="212597" y="91439"/>
                </a:lnTo>
                <a:lnTo>
                  <a:pt x="212470" y="93979"/>
                </a:lnTo>
                <a:lnTo>
                  <a:pt x="212725" y="95250"/>
                </a:lnTo>
                <a:lnTo>
                  <a:pt x="213233" y="96519"/>
                </a:lnTo>
                <a:lnTo>
                  <a:pt x="213867" y="96519"/>
                </a:lnTo>
                <a:lnTo>
                  <a:pt x="214376" y="97789"/>
                </a:lnTo>
                <a:lnTo>
                  <a:pt x="215264" y="97789"/>
                </a:lnTo>
                <a:lnTo>
                  <a:pt x="216154" y="99059"/>
                </a:lnTo>
                <a:lnTo>
                  <a:pt x="217169" y="100329"/>
                </a:lnTo>
                <a:lnTo>
                  <a:pt x="217932" y="100329"/>
                </a:lnTo>
                <a:lnTo>
                  <a:pt x="218693" y="101600"/>
                </a:lnTo>
                <a:lnTo>
                  <a:pt x="219329" y="101600"/>
                </a:lnTo>
                <a:lnTo>
                  <a:pt x="219963" y="102869"/>
                </a:lnTo>
                <a:lnTo>
                  <a:pt x="220980" y="102869"/>
                </a:lnTo>
                <a:lnTo>
                  <a:pt x="221487" y="104139"/>
                </a:lnTo>
                <a:lnTo>
                  <a:pt x="225043" y="104139"/>
                </a:lnTo>
                <a:lnTo>
                  <a:pt x="226313" y="102869"/>
                </a:lnTo>
                <a:lnTo>
                  <a:pt x="229362" y="101600"/>
                </a:lnTo>
                <a:lnTo>
                  <a:pt x="233171" y="99059"/>
                </a:lnTo>
                <a:lnTo>
                  <a:pt x="235204" y="97789"/>
                </a:lnTo>
                <a:lnTo>
                  <a:pt x="239521" y="95250"/>
                </a:lnTo>
                <a:lnTo>
                  <a:pt x="241681" y="92709"/>
                </a:lnTo>
                <a:lnTo>
                  <a:pt x="256793" y="68579"/>
                </a:lnTo>
                <a:lnTo>
                  <a:pt x="256920" y="67309"/>
                </a:lnTo>
                <a:lnTo>
                  <a:pt x="257047" y="66039"/>
                </a:lnTo>
                <a:lnTo>
                  <a:pt x="257174" y="63500"/>
                </a:lnTo>
                <a:lnTo>
                  <a:pt x="257238" y="62229"/>
                </a:lnTo>
                <a:lnTo>
                  <a:pt x="257302" y="60959"/>
                </a:lnTo>
                <a:lnTo>
                  <a:pt x="256666" y="57150"/>
                </a:lnTo>
                <a:lnTo>
                  <a:pt x="255142" y="53339"/>
                </a:lnTo>
                <a:lnTo>
                  <a:pt x="253491" y="48259"/>
                </a:lnTo>
                <a:lnTo>
                  <a:pt x="250825" y="44450"/>
                </a:lnTo>
                <a:lnTo>
                  <a:pt x="247141" y="40639"/>
                </a:lnTo>
                <a:lnTo>
                  <a:pt x="240537" y="35559"/>
                </a:lnTo>
                <a:lnTo>
                  <a:pt x="236982" y="34289"/>
                </a:lnTo>
                <a:lnTo>
                  <a:pt x="233553" y="33019"/>
                </a:lnTo>
                <a:lnTo>
                  <a:pt x="229996" y="31750"/>
                </a:lnTo>
                <a:close/>
              </a:path>
              <a:path w="257809" h="269239">
                <a:moveTo>
                  <a:pt x="199262" y="1269"/>
                </a:moveTo>
                <a:lnTo>
                  <a:pt x="195199" y="1269"/>
                </a:lnTo>
                <a:lnTo>
                  <a:pt x="162687" y="33019"/>
                </a:lnTo>
                <a:lnTo>
                  <a:pt x="161416" y="34289"/>
                </a:lnTo>
                <a:lnTo>
                  <a:pt x="160909" y="35559"/>
                </a:lnTo>
                <a:lnTo>
                  <a:pt x="161036" y="38100"/>
                </a:lnTo>
                <a:lnTo>
                  <a:pt x="161798" y="39369"/>
                </a:lnTo>
                <a:lnTo>
                  <a:pt x="192786" y="69850"/>
                </a:lnTo>
                <a:lnTo>
                  <a:pt x="194056" y="72389"/>
                </a:lnTo>
                <a:lnTo>
                  <a:pt x="198120" y="72389"/>
                </a:lnTo>
                <a:lnTo>
                  <a:pt x="200660" y="69850"/>
                </a:lnTo>
                <a:lnTo>
                  <a:pt x="202057" y="67309"/>
                </a:lnTo>
                <a:lnTo>
                  <a:pt x="203581" y="66039"/>
                </a:lnTo>
                <a:lnTo>
                  <a:pt x="204978" y="64769"/>
                </a:lnTo>
                <a:lnTo>
                  <a:pt x="206756" y="62229"/>
                </a:lnTo>
                <a:lnTo>
                  <a:pt x="211328" y="57150"/>
                </a:lnTo>
                <a:lnTo>
                  <a:pt x="213740" y="55879"/>
                </a:lnTo>
                <a:lnTo>
                  <a:pt x="218312" y="53339"/>
                </a:lnTo>
                <a:lnTo>
                  <a:pt x="220344" y="52069"/>
                </a:lnTo>
                <a:lnTo>
                  <a:pt x="197103" y="52069"/>
                </a:lnTo>
                <a:lnTo>
                  <a:pt x="182499" y="36829"/>
                </a:lnTo>
                <a:lnTo>
                  <a:pt x="207390" y="12700"/>
                </a:lnTo>
                <a:lnTo>
                  <a:pt x="207517" y="11429"/>
                </a:lnTo>
                <a:lnTo>
                  <a:pt x="206883" y="10159"/>
                </a:lnTo>
                <a:lnTo>
                  <a:pt x="206375" y="8889"/>
                </a:lnTo>
                <a:lnTo>
                  <a:pt x="204978" y="7619"/>
                </a:lnTo>
                <a:lnTo>
                  <a:pt x="202946" y="5079"/>
                </a:lnTo>
                <a:lnTo>
                  <a:pt x="201802" y="3809"/>
                </a:lnTo>
                <a:lnTo>
                  <a:pt x="200913" y="2539"/>
                </a:lnTo>
                <a:lnTo>
                  <a:pt x="200025" y="2539"/>
                </a:lnTo>
                <a:lnTo>
                  <a:pt x="199262" y="1269"/>
                </a:lnTo>
                <a:close/>
              </a:path>
              <a:path w="257809" h="269239">
                <a:moveTo>
                  <a:pt x="196596" y="0"/>
                </a:moveTo>
                <a:lnTo>
                  <a:pt x="196087" y="1269"/>
                </a:lnTo>
                <a:lnTo>
                  <a:pt x="197231" y="1269"/>
                </a:lnTo>
                <a:lnTo>
                  <a:pt x="196596" y="0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776719" y="4514722"/>
            <a:ext cx="259715" cy="269240"/>
          </a:xfrm>
          <a:custGeom>
            <a:avLst/>
            <a:gdLst/>
            <a:ahLst/>
            <a:cxnLst/>
            <a:rect l="l" t="t" r="r" b="b"/>
            <a:pathLst>
              <a:path w="259715" h="269239">
                <a:moveTo>
                  <a:pt x="61975" y="193039"/>
                </a:moveTo>
                <a:lnTo>
                  <a:pt x="33654" y="193039"/>
                </a:lnTo>
                <a:lnTo>
                  <a:pt x="35051" y="194309"/>
                </a:lnTo>
                <a:lnTo>
                  <a:pt x="36449" y="194309"/>
                </a:lnTo>
                <a:lnTo>
                  <a:pt x="37719" y="195579"/>
                </a:lnTo>
                <a:lnTo>
                  <a:pt x="40131" y="198119"/>
                </a:lnTo>
                <a:lnTo>
                  <a:pt x="41275" y="199389"/>
                </a:lnTo>
                <a:lnTo>
                  <a:pt x="42418" y="201929"/>
                </a:lnTo>
                <a:lnTo>
                  <a:pt x="43560" y="203200"/>
                </a:lnTo>
                <a:lnTo>
                  <a:pt x="44450" y="205739"/>
                </a:lnTo>
                <a:lnTo>
                  <a:pt x="45338" y="207009"/>
                </a:lnTo>
                <a:lnTo>
                  <a:pt x="46227" y="210819"/>
                </a:lnTo>
                <a:lnTo>
                  <a:pt x="46862" y="213359"/>
                </a:lnTo>
                <a:lnTo>
                  <a:pt x="48132" y="219709"/>
                </a:lnTo>
                <a:lnTo>
                  <a:pt x="48259" y="222250"/>
                </a:lnTo>
                <a:lnTo>
                  <a:pt x="48386" y="224789"/>
                </a:lnTo>
                <a:lnTo>
                  <a:pt x="49529" y="256539"/>
                </a:lnTo>
                <a:lnTo>
                  <a:pt x="50164" y="259079"/>
                </a:lnTo>
                <a:lnTo>
                  <a:pt x="50926" y="261619"/>
                </a:lnTo>
                <a:lnTo>
                  <a:pt x="51434" y="261619"/>
                </a:lnTo>
                <a:lnTo>
                  <a:pt x="52070" y="262889"/>
                </a:lnTo>
                <a:lnTo>
                  <a:pt x="53848" y="265429"/>
                </a:lnTo>
                <a:lnTo>
                  <a:pt x="56133" y="266700"/>
                </a:lnTo>
                <a:lnTo>
                  <a:pt x="57276" y="267969"/>
                </a:lnTo>
                <a:lnTo>
                  <a:pt x="58165" y="269239"/>
                </a:lnTo>
                <a:lnTo>
                  <a:pt x="63626" y="269239"/>
                </a:lnTo>
                <a:lnTo>
                  <a:pt x="64388" y="267969"/>
                </a:lnTo>
                <a:lnTo>
                  <a:pt x="88292" y="243839"/>
                </a:lnTo>
                <a:lnTo>
                  <a:pt x="66039" y="243839"/>
                </a:lnTo>
                <a:lnTo>
                  <a:pt x="65785" y="228600"/>
                </a:lnTo>
                <a:lnTo>
                  <a:pt x="65684" y="217169"/>
                </a:lnTo>
                <a:lnTo>
                  <a:pt x="65633" y="215900"/>
                </a:lnTo>
                <a:lnTo>
                  <a:pt x="65531" y="213359"/>
                </a:lnTo>
                <a:lnTo>
                  <a:pt x="64896" y="207009"/>
                </a:lnTo>
                <a:lnTo>
                  <a:pt x="64769" y="205739"/>
                </a:lnTo>
                <a:lnTo>
                  <a:pt x="64642" y="204469"/>
                </a:lnTo>
                <a:lnTo>
                  <a:pt x="64515" y="203200"/>
                </a:lnTo>
                <a:lnTo>
                  <a:pt x="64388" y="201929"/>
                </a:lnTo>
                <a:lnTo>
                  <a:pt x="63500" y="198119"/>
                </a:lnTo>
                <a:lnTo>
                  <a:pt x="61975" y="193039"/>
                </a:lnTo>
                <a:close/>
              </a:path>
              <a:path w="259715" h="269239">
                <a:moveTo>
                  <a:pt x="97281" y="217169"/>
                </a:moveTo>
                <a:lnTo>
                  <a:pt x="93218" y="217169"/>
                </a:lnTo>
                <a:lnTo>
                  <a:pt x="66039" y="243839"/>
                </a:lnTo>
                <a:lnTo>
                  <a:pt x="88292" y="243839"/>
                </a:lnTo>
                <a:lnTo>
                  <a:pt x="104648" y="227329"/>
                </a:lnTo>
                <a:lnTo>
                  <a:pt x="104901" y="226059"/>
                </a:lnTo>
                <a:lnTo>
                  <a:pt x="103885" y="223519"/>
                </a:lnTo>
                <a:lnTo>
                  <a:pt x="102615" y="222250"/>
                </a:lnTo>
                <a:lnTo>
                  <a:pt x="101726" y="220979"/>
                </a:lnTo>
                <a:lnTo>
                  <a:pt x="100710" y="220979"/>
                </a:lnTo>
                <a:lnTo>
                  <a:pt x="98932" y="218439"/>
                </a:lnTo>
                <a:lnTo>
                  <a:pt x="98044" y="218439"/>
                </a:lnTo>
                <a:lnTo>
                  <a:pt x="97281" y="217169"/>
                </a:lnTo>
                <a:close/>
              </a:path>
              <a:path w="259715" h="269239">
                <a:moveTo>
                  <a:pt x="40766" y="170179"/>
                </a:moveTo>
                <a:lnTo>
                  <a:pt x="30860" y="170179"/>
                </a:lnTo>
                <a:lnTo>
                  <a:pt x="27431" y="171450"/>
                </a:lnTo>
                <a:lnTo>
                  <a:pt x="20320" y="173989"/>
                </a:lnTo>
                <a:lnTo>
                  <a:pt x="3301" y="195579"/>
                </a:lnTo>
                <a:lnTo>
                  <a:pt x="2158" y="196850"/>
                </a:lnTo>
                <a:lnTo>
                  <a:pt x="1397" y="199389"/>
                </a:lnTo>
                <a:lnTo>
                  <a:pt x="888" y="200659"/>
                </a:lnTo>
                <a:lnTo>
                  <a:pt x="0" y="204469"/>
                </a:lnTo>
                <a:lnTo>
                  <a:pt x="126" y="207009"/>
                </a:lnTo>
                <a:lnTo>
                  <a:pt x="253" y="208279"/>
                </a:lnTo>
                <a:lnTo>
                  <a:pt x="761" y="208279"/>
                </a:lnTo>
                <a:lnTo>
                  <a:pt x="1524" y="209550"/>
                </a:lnTo>
                <a:lnTo>
                  <a:pt x="2539" y="210819"/>
                </a:lnTo>
                <a:lnTo>
                  <a:pt x="5206" y="213359"/>
                </a:lnTo>
                <a:lnTo>
                  <a:pt x="8000" y="215900"/>
                </a:lnTo>
                <a:lnTo>
                  <a:pt x="8762" y="217169"/>
                </a:lnTo>
                <a:lnTo>
                  <a:pt x="12573" y="217169"/>
                </a:lnTo>
                <a:lnTo>
                  <a:pt x="12953" y="215900"/>
                </a:lnTo>
                <a:lnTo>
                  <a:pt x="13970" y="210819"/>
                </a:lnTo>
                <a:lnTo>
                  <a:pt x="14477" y="209550"/>
                </a:lnTo>
                <a:lnTo>
                  <a:pt x="14985" y="207009"/>
                </a:lnTo>
                <a:lnTo>
                  <a:pt x="15875" y="205739"/>
                </a:lnTo>
                <a:lnTo>
                  <a:pt x="16890" y="203200"/>
                </a:lnTo>
                <a:lnTo>
                  <a:pt x="18033" y="201929"/>
                </a:lnTo>
                <a:lnTo>
                  <a:pt x="19557" y="199389"/>
                </a:lnTo>
                <a:lnTo>
                  <a:pt x="21589" y="196850"/>
                </a:lnTo>
                <a:lnTo>
                  <a:pt x="24637" y="194309"/>
                </a:lnTo>
                <a:lnTo>
                  <a:pt x="27685" y="193039"/>
                </a:lnTo>
                <a:lnTo>
                  <a:pt x="61975" y="193039"/>
                </a:lnTo>
                <a:lnTo>
                  <a:pt x="61213" y="190500"/>
                </a:lnTo>
                <a:lnTo>
                  <a:pt x="59816" y="186689"/>
                </a:lnTo>
                <a:lnTo>
                  <a:pt x="58038" y="184150"/>
                </a:lnTo>
                <a:lnTo>
                  <a:pt x="56387" y="181609"/>
                </a:lnTo>
                <a:lnTo>
                  <a:pt x="54355" y="179069"/>
                </a:lnTo>
                <a:lnTo>
                  <a:pt x="49656" y="175259"/>
                </a:lnTo>
                <a:lnTo>
                  <a:pt x="46862" y="172719"/>
                </a:lnTo>
                <a:lnTo>
                  <a:pt x="40766" y="170179"/>
                </a:lnTo>
                <a:close/>
              </a:path>
              <a:path w="259715" h="269239">
                <a:moveTo>
                  <a:pt x="93090" y="113029"/>
                </a:moveTo>
                <a:lnTo>
                  <a:pt x="88391" y="113029"/>
                </a:lnTo>
                <a:lnTo>
                  <a:pt x="83693" y="115569"/>
                </a:lnTo>
                <a:lnTo>
                  <a:pt x="79121" y="116839"/>
                </a:lnTo>
                <a:lnTo>
                  <a:pt x="58927" y="148589"/>
                </a:lnTo>
                <a:lnTo>
                  <a:pt x="59944" y="153669"/>
                </a:lnTo>
                <a:lnTo>
                  <a:pt x="61086" y="158750"/>
                </a:lnTo>
                <a:lnTo>
                  <a:pt x="63373" y="163829"/>
                </a:lnTo>
                <a:lnTo>
                  <a:pt x="66928" y="168909"/>
                </a:lnTo>
                <a:lnTo>
                  <a:pt x="70357" y="173989"/>
                </a:lnTo>
                <a:lnTo>
                  <a:pt x="74929" y="179069"/>
                </a:lnTo>
                <a:lnTo>
                  <a:pt x="80263" y="184150"/>
                </a:lnTo>
                <a:lnTo>
                  <a:pt x="85725" y="190500"/>
                </a:lnTo>
                <a:lnTo>
                  <a:pt x="91058" y="194309"/>
                </a:lnTo>
                <a:lnTo>
                  <a:pt x="96011" y="198119"/>
                </a:lnTo>
                <a:lnTo>
                  <a:pt x="101091" y="201929"/>
                </a:lnTo>
                <a:lnTo>
                  <a:pt x="106045" y="204469"/>
                </a:lnTo>
                <a:lnTo>
                  <a:pt x="115570" y="207009"/>
                </a:lnTo>
                <a:lnTo>
                  <a:pt x="120269" y="207009"/>
                </a:lnTo>
                <a:lnTo>
                  <a:pt x="124968" y="205739"/>
                </a:lnTo>
                <a:lnTo>
                  <a:pt x="129666" y="203200"/>
                </a:lnTo>
                <a:lnTo>
                  <a:pt x="134238" y="200659"/>
                </a:lnTo>
                <a:lnTo>
                  <a:pt x="138937" y="195579"/>
                </a:lnTo>
                <a:lnTo>
                  <a:pt x="143509" y="191769"/>
                </a:lnTo>
                <a:lnTo>
                  <a:pt x="145796" y="187959"/>
                </a:lnTo>
                <a:lnTo>
                  <a:pt x="118236" y="187959"/>
                </a:lnTo>
                <a:lnTo>
                  <a:pt x="115570" y="186689"/>
                </a:lnTo>
                <a:lnTo>
                  <a:pt x="112775" y="186689"/>
                </a:lnTo>
                <a:lnTo>
                  <a:pt x="109727" y="184150"/>
                </a:lnTo>
                <a:lnTo>
                  <a:pt x="102615" y="179069"/>
                </a:lnTo>
                <a:lnTo>
                  <a:pt x="98425" y="175259"/>
                </a:lnTo>
                <a:lnTo>
                  <a:pt x="93599" y="170179"/>
                </a:lnTo>
                <a:lnTo>
                  <a:pt x="89534" y="166369"/>
                </a:lnTo>
                <a:lnTo>
                  <a:pt x="86232" y="162559"/>
                </a:lnTo>
                <a:lnTo>
                  <a:pt x="83565" y="158750"/>
                </a:lnTo>
                <a:lnTo>
                  <a:pt x="80899" y="156209"/>
                </a:lnTo>
                <a:lnTo>
                  <a:pt x="77724" y="149859"/>
                </a:lnTo>
                <a:lnTo>
                  <a:pt x="76580" y="147319"/>
                </a:lnTo>
                <a:lnTo>
                  <a:pt x="76200" y="144779"/>
                </a:lnTo>
                <a:lnTo>
                  <a:pt x="76326" y="143509"/>
                </a:lnTo>
                <a:lnTo>
                  <a:pt x="76453" y="142239"/>
                </a:lnTo>
                <a:lnTo>
                  <a:pt x="76834" y="139700"/>
                </a:lnTo>
                <a:lnTo>
                  <a:pt x="78104" y="137159"/>
                </a:lnTo>
                <a:lnTo>
                  <a:pt x="80136" y="135889"/>
                </a:lnTo>
                <a:lnTo>
                  <a:pt x="81279" y="134619"/>
                </a:lnTo>
                <a:lnTo>
                  <a:pt x="82550" y="133350"/>
                </a:lnTo>
                <a:lnTo>
                  <a:pt x="83820" y="133350"/>
                </a:lnTo>
                <a:lnTo>
                  <a:pt x="85089" y="132079"/>
                </a:lnTo>
                <a:lnTo>
                  <a:pt x="125120" y="132079"/>
                </a:lnTo>
                <a:lnTo>
                  <a:pt x="122935" y="129539"/>
                </a:lnTo>
                <a:lnTo>
                  <a:pt x="117728" y="125729"/>
                </a:lnTo>
                <a:lnTo>
                  <a:pt x="107569" y="118109"/>
                </a:lnTo>
                <a:lnTo>
                  <a:pt x="102743" y="115569"/>
                </a:lnTo>
                <a:lnTo>
                  <a:pt x="93090" y="113029"/>
                </a:lnTo>
                <a:close/>
              </a:path>
              <a:path w="259715" h="269239">
                <a:moveTo>
                  <a:pt x="125120" y="132079"/>
                </a:moveTo>
                <a:lnTo>
                  <a:pt x="91312" y="132079"/>
                </a:lnTo>
                <a:lnTo>
                  <a:pt x="94869" y="133350"/>
                </a:lnTo>
                <a:lnTo>
                  <a:pt x="96900" y="134619"/>
                </a:lnTo>
                <a:lnTo>
                  <a:pt x="101219" y="137159"/>
                </a:lnTo>
                <a:lnTo>
                  <a:pt x="106299" y="142239"/>
                </a:lnTo>
                <a:lnTo>
                  <a:pt x="108965" y="143509"/>
                </a:lnTo>
                <a:lnTo>
                  <a:pt x="115188" y="149859"/>
                </a:lnTo>
                <a:lnTo>
                  <a:pt x="117855" y="152400"/>
                </a:lnTo>
                <a:lnTo>
                  <a:pt x="120269" y="154939"/>
                </a:lnTo>
                <a:lnTo>
                  <a:pt x="124332" y="160019"/>
                </a:lnTo>
                <a:lnTo>
                  <a:pt x="126110" y="162559"/>
                </a:lnTo>
                <a:lnTo>
                  <a:pt x="127507" y="163829"/>
                </a:lnTo>
                <a:lnTo>
                  <a:pt x="129031" y="166369"/>
                </a:lnTo>
                <a:lnTo>
                  <a:pt x="130048" y="167639"/>
                </a:lnTo>
                <a:lnTo>
                  <a:pt x="130936" y="170179"/>
                </a:lnTo>
                <a:lnTo>
                  <a:pt x="131699" y="172719"/>
                </a:lnTo>
                <a:lnTo>
                  <a:pt x="132206" y="173989"/>
                </a:lnTo>
                <a:lnTo>
                  <a:pt x="132079" y="179069"/>
                </a:lnTo>
                <a:lnTo>
                  <a:pt x="130809" y="181609"/>
                </a:lnTo>
                <a:lnTo>
                  <a:pt x="129794" y="182879"/>
                </a:lnTo>
                <a:lnTo>
                  <a:pt x="128524" y="184150"/>
                </a:lnTo>
                <a:lnTo>
                  <a:pt x="126619" y="186689"/>
                </a:lnTo>
                <a:lnTo>
                  <a:pt x="124713" y="187959"/>
                </a:lnTo>
                <a:lnTo>
                  <a:pt x="145796" y="187959"/>
                </a:lnTo>
                <a:lnTo>
                  <a:pt x="146557" y="186689"/>
                </a:lnTo>
                <a:lnTo>
                  <a:pt x="149605" y="176529"/>
                </a:lnTo>
                <a:lnTo>
                  <a:pt x="149690" y="175259"/>
                </a:lnTo>
                <a:lnTo>
                  <a:pt x="149775" y="173989"/>
                </a:lnTo>
                <a:lnTo>
                  <a:pt x="149859" y="172719"/>
                </a:lnTo>
                <a:lnTo>
                  <a:pt x="148716" y="167639"/>
                </a:lnTo>
                <a:lnTo>
                  <a:pt x="147700" y="162559"/>
                </a:lnTo>
                <a:lnTo>
                  <a:pt x="128397" y="135889"/>
                </a:lnTo>
                <a:lnTo>
                  <a:pt x="125120" y="132079"/>
                </a:lnTo>
                <a:close/>
              </a:path>
              <a:path w="259715" h="269239">
                <a:moveTo>
                  <a:pt x="173862" y="157479"/>
                </a:moveTo>
                <a:lnTo>
                  <a:pt x="172974" y="157479"/>
                </a:lnTo>
                <a:lnTo>
                  <a:pt x="173481" y="158750"/>
                </a:lnTo>
                <a:lnTo>
                  <a:pt x="173862" y="157479"/>
                </a:lnTo>
                <a:close/>
              </a:path>
              <a:path w="259715" h="269239">
                <a:moveTo>
                  <a:pt x="160544" y="90169"/>
                </a:moveTo>
                <a:lnTo>
                  <a:pt x="132587" y="90169"/>
                </a:lnTo>
                <a:lnTo>
                  <a:pt x="176910" y="134619"/>
                </a:lnTo>
                <a:lnTo>
                  <a:pt x="163956" y="147319"/>
                </a:lnTo>
                <a:lnTo>
                  <a:pt x="163702" y="147319"/>
                </a:lnTo>
                <a:lnTo>
                  <a:pt x="163702" y="148589"/>
                </a:lnTo>
                <a:lnTo>
                  <a:pt x="164210" y="149859"/>
                </a:lnTo>
                <a:lnTo>
                  <a:pt x="164591" y="151129"/>
                </a:lnTo>
                <a:lnTo>
                  <a:pt x="166624" y="153669"/>
                </a:lnTo>
                <a:lnTo>
                  <a:pt x="168655" y="154939"/>
                </a:lnTo>
                <a:lnTo>
                  <a:pt x="169545" y="156209"/>
                </a:lnTo>
                <a:lnTo>
                  <a:pt x="170306" y="156209"/>
                </a:lnTo>
                <a:lnTo>
                  <a:pt x="171069" y="157479"/>
                </a:lnTo>
                <a:lnTo>
                  <a:pt x="174625" y="157479"/>
                </a:lnTo>
                <a:lnTo>
                  <a:pt x="211209" y="120650"/>
                </a:lnTo>
                <a:lnTo>
                  <a:pt x="190753" y="120650"/>
                </a:lnTo>
                <a:lnTo>
                  <a:pt x="160544" y="90169"/>
                </a:lnTo>
                <a:close/>
              </a:path>
              <a:path w="259715" h="269239">
                <a:moveTo>
                  <a:pt x="205866" y="109219"/>
                </a:moveTo>
                <a:lnTo>
                  <a:pt x="201802" y="109219"/>
                </a:lnTo>
                <a:lnTo>
                  <a:pt x="190753" y="120650"/>
                </a:lnTo>
                <a:lnTo>
                  <a:pt x="211209" y="120650"/>
                </a:lnTo>
                <a:lnTo>
                  <a:pt x="212471" y="119379"/>
                </a:lnTo>
                <a:lnTo>
                  <a:pt x="212851" y="119379"/>
                </a:lnTo>
                <a:lnTo>
                  <a:pt x="212725" y="116839"/>
                </a:lnTo>
                <a:lnTo>
                  <a:pt x="211708" y="115569"/>
                </a:lnTo>
                <a:lnTo>
                  <a:pt x="210311" y="113029"/>
                </a:lnTo>
                <a:lnTo>
                  <a:pt x="209296" y="113029"/>
                </a:lnTo>
                <a:lnTo>
                  <a:pt x="208279" y="111759"/>
                </a:lnTo>
                <a:lnTo>
                  <a:pt x="205866" y="109219"/>
                </a:lnTo>
                <a:close/>
              </a:path>
              <a:path w="259715" h="269239">
                <a:moveTo>
                  <a:pt x="134111" y="63500"/>
                </a:moveTo>
                <a:lnTo>
                  <a:pt x="132079" y="63500"/>
                </a:lnTo>
                <a:lnTo>
                  <a:pt x="131572" y="64769"/>
                </a:lnTo>
                <a:lnTo>
                  <a:pt x="130936" y="64769"/>
                </a:lnTo>
                <a:lnTo>
                  <a:pt x="129158" y="66039"/>
                </a:lnTo>
                <a:lnTo>
                  <a:pt x="124078" y="71119"/>
                </a:lnTo>
                <a:lnTo>
                  <a:pt x="123444" y="72389"/>
                </a:lnTo>
                <a:lnTo>
                  <a:pt x="122808" y="72389"/>
                </a:lnTo>
                <a:lnTo>
                  <a:pt x="122554" y="73659"/>
                </a:lnTo>
                <a:lnTo>
                  <a:pt x="122174" y="73659"/>
                </a:lnTo>
                <a:lnTo>
                  <a:pt x="121665" y="74929"/>
                </a:lnTo>
                <a:lnTo>
                  <a:pt x="116204" y="99059"/>
                </a:lnTo>
                <a:lnTo>
                  <a:pt x="116077" y="102869"/>
                </a:lnTo>
                <a:lnTo>
                  <a:pt x="116585" y="102869"/>
                </a:lnTo>
                <a:lnTo>
                  <a:pt x="117475" y="104139"/>
                </a:lnTo>
                <a:lnTo>
                  <a:pt x="118745" y="105409"/>
                </a:lnTo>
                <a:lnTo>
                  <a:pt x="119506" y="106679"/>
                </a:lnTo>
                <a:lnTo>
                  <a:pt x="120903" y="107950"/>
                </a:lnTo>
                <a:lnTo>
                  <a:pt x="121920" y="109219"/>
                </a:lnTo>
                <a:lnTo>
                  <a:pt x="123698" y="110489"/>
                </a:lnTo>
                <a:lnTo>
                  <a:pt x="126110" y="110489"/>
                </a:lnTo>
                <a:lnTo>
                  <a:pt x="127380" y="107950"/>
                </a:lnTo>
                <a:lnTo>
                  <a:pt x="132587" y="90169"/>
                </a:lnTo>
                <a:lnTo>
                  <a:pt x="160544" y="90169"/>
                </a:lnTo>
                <a:lnTo>
                  <a:pt x="134111" y="63500"/>
                </a:lnTo>
                <a:close/>
              </a:path>
              <a:path w="259715" h="269239">
                <a:moveTo>
                  <a:pt x="204215" y="2539"/>
                </a:moveTo>
                <a:lnTo>
                  <a:pt x="192912" y="2539"/>
                </a:lnTo>
                <a:lnTo>
                  <a:pt x="191388" y="3809"/>
                </a:lnTo>
                <a:lnTo>
                  <a:pt x="189991" y="5079"/>
                </a:lnTo>
                <a:lnTo>
                  <a:pt x="186944" y="7619"/>
                </a:lnTo>
                <a:lnTo>
                  <a:pt x="171450" y="39369"/>
                </a:lnTo>
                <a:lnTo>
                  <a:pt x="171957" y="43179"/>
                </a:lnTo>
                <a:lnTo>
                  <a:pt x="174244" y="50800"/>
                </a:lnTo>
                <a:lnTo>
                  <a:pt x="175895" y="54609"/>
                </a:lnTo>
                <a:lnTo>
                  <a:pt x="179958" y="60959"/>
                </a:lnTo>
                <a:lnTo>
                  <a:pt x="182372" y="64769"/>
                </a:lnTo>
                <a:lnTo>
                  <a:pt x="185038" y="68579"/>
                </a:lnTo>
                <a:lnTo>
                  <a:pt x="187578" y="71119"/>
                </a:lnTo>
                <a:lnTo>
                  <a:pt x="190246" y="73659"/>
                </a:lnTo>
                <a:lnTo>
                  <a:pt x="196087" y="80009"/>
                </a:lnTo>
                <a:lnTo>
                  <a:pt x="199262" y="82550"/>
                </a:lnTo>
                <a:lnTo>
                  <a:pt x="205485" y="87629"/>
                </a:lnTo>
                <a:lnTo>
                  <a:pt x="208533" y="90169"/>
                </a:lnTo>
                <a:lnTo>
                  <a:pt x="214629" y="93979"/>
                </a:lnTo>
                <a:lnTo>
                  <a:pt x="217677" y="95250"/>
                </a:lnTo>
                <a:lnTo>
                  <a:pt x="223774" y="96519"/>
                </a:lnTo>
                <a:lnTo>
                  <a:pt x="226822" y="97789"/>
                </a:lnTo>
                <a:lnTo>
                  <a:pt x="232918" y="96519"/>
                </a:lnTo>
                <a:lnTo>
                  <a:pt x="235965" y="95250"/>
                </a:lnTo>
                <a:lnTo>
                  <a:pt x="239140" y="93979"/>
                </a:lnTo>
                <a:lnTo>
                  <a:pt x="242188" y="91439"/>
                </a:lnTo>
                <a:lnTo>
                  <a:pt x="245236" y="90169"/>
                </a:lnTo>
                <a:lnTo>
                  <a:pt x="248411" y="86359"/>
                </a:lnTo>
                <a:lnTo>
                  <a:pt x="252349" y="82550"/>
                </a:lnTo>
                <a:lnTo>
                  <a:pt x="255143" y="78739"/>
                </a:lnTo>
                <a:lnTo>
                  <a:pt x="229361" y="78739"/>
                </a:lnTo>
                <a:lnTo>
                  <a:pt x="224789" y="77469"/>
                </a:lnTo>
                <a:lnTo>
                  <a:pt x="222123" y="76200"/>
                </a:lnTo>
                <a:lnTo>
                  <a:pt x="219201" y="74929"/>
                </a:lnTo>
                <a:lnTo>
                  <a:pt x="216280" y="72389"/>
                </a:lnTo>
                <a:lnTo>
                  <a:pt x="212978" y="69850"/>
                </a:lnTo>
                <a:lnTo>
                  <a:pt x="209169" y="66039"/>
                </a:lnTo>
                <a:lnTo>
                  <a:pt x="209676" y="63500"/>
                </a:lnTo>
                <a:lnTo>
                  <a:pt x="210184" y="62229"/>
                </a:lnTo>
                <a:lnTo>
                  <a:pt x="210565" y="60959"/>
                </a:lnTo>
                <a:lnTo>
                  <a:pt x="211581" y="58419"/>
                </a:lnTo>
                <a:lnTo>
                  <a:pt x="212216" y="57150"/>
                </a:lnTo>
                <a:lnTo>
                  <a:pt x="212978" y="55879"/>
                </a:lnTo>
                <a:lnTo>
                  <a:pt x="198754" y="55879"/>
                </a:lnTo>
                <a:lnTo>
                  <a:pt x="196214" y="53339"/>
                </a:lnTo>
                <a:lnTo>
                  <a:pt x="193928" y="50800"/>
                </a:lnTo>
                <a:lnTo>
                  <a:pt x="192150" y="46989"/>
                </a:lnTo>
                <a:lnTo>
                  <a:pt x="190246" y="44450"/>
                </a:lnTo>
                <a:lnTo>
                  <a:pt x="189102" y="41909"/>
                </a:lnTo>
                <a:lnTo>
                  <a:pt x="188468" y="38100"/>
                </a:lnTo>
                <a:lnTo>
                  <a:pt x="187959" y="35559"/>
                </a:lnTo>
                <a:lnTo>
                  <a:pt x="196341" y="19050"/>
                </a:lnTo>
                <a:lnTo>
                  <a:pt x="200913" y="15239"/>
                </a:lnTo>
                <a:lnTo>
                  <a:pt x="202310" y="13969"/>
                </a:lnTo>
                <a:lnTo>
                  <a:pt x="203453" y="13969"/>
                </a:lnTo>
                <a:lnTo>
                  <a:pt x="204724" y="12700"/>
                </a:lnTo>
                <a:lnTo>
                  <a:pt x="206628" y="12700"/>
                </a:lnTo>
                <a:lnTo>
                  <a:pt x="207518" y="11429"/>
                </a:lnTo>
                <a:lnTo>
                  <a:pt x="208279" y="11429"/>
                </a:lnTo>
                <a:lnTo>
                  <a:pt x="209041" y="10159"/>
                </a:lnTo>
                <a:lnTo>
                  <a:pt x="209169" y="10159"/>
                </a:lnTo>
                <a:lnTo>
                  <a:pt x="209296" y="8889"/>
                </a:lnTo>
                <a:lnTo>
                  <a:pt x="209041" y="8889"/>
                </a:lnTo>
                <a:lnTo>
                  <a:pt x="208660" y="7619"/>
                </a:lnTo>
                <a:lnTo>
                  <a:pt x="208279" y="7619"/>
                </a:lnTo>
                <a:lnTo>
                  <a:pt x="207645" y="6350"/>
                </a:lnTo>
                <a:lnTo>
                  <a:pt x="206882" y="5079"/>
                </a:lnTo>
                <a:lnTo>
                  <a:pt x="205994" y="5079"/>
                </a:lnTo>
                <a:lnTo>
                  <a:pt x="204215" y="2539"/>
                </a:lnTo>
                <a:close/>
              </a:path>
              <a:path w="259715" h="269239">
                <a:moveTo>
                  <a:pt x="255269" y="46989"/>
                </a:moveTo>
                <a:lnTo>
                  <a:pt x="227710" y="46989"/>
                </a:lnTo>
                <a:lnTo>
                  <a:pt x="229361" y="48259"/>
                </a:lnTo>
                <a:lnTo>
                  <a:pt x="231139" y="49529"/>
                </a:lnTo>
                <a:lnTo>
                  <a:pt x="234441" y="52069"/>
                </a:lnTo>
                <a:lnTo>
                  <a:pt x="237998" y="54609"/>
                </a:lnTo>
                <a:lnTo>
                  <a:pt x="239395" y="57150"/>
                </a:lnTo>
                <a:lnTo>
                  <a:pt x="240410" y="58419"/>
                </a:lnTo>
                <a:lnTo>
                  <a:pt x="241426" y="60959"/>
                </a:lnTo>
                <a:lnTo>
                  <a:pt x="242061" y="62229"/>
                </a:lnTo>
                <a:lnTo>
                  <a:pt x="242188" y="63500"/>
                </a:lnTo>
                <a:lnTo>
                  <a:pt x="242315" y="64769"/>
                </a:lnTo>
                <a:lnTo>
                  <a:pt x="242697" y="66039"/>
                </a:lnTo>
                <a:lnTo>
                  <a:pt x="242443" y="68579"/>
                </a:lnTo>
                <a:lnTo>
                  <a:pt x="241807" y="69850"/>
                </a:lnTo>
                <a:lnTo>
                  <a:pt x="241300" y="72389"/>
                </a:lnTo>
                <a:lnTo>
                  <a:pt x="240156" y="73659"/>
                </a:lnTo>
                <a:lnTo>
                  <a:pt x="236854" y="77469"/>
                </a:lnTo>
                <a:lnTo>
                  <a:pt x="235076" y="77469"/>
                </a:lnTo>
                <a:lnTo>
                  <a:pt x="233299" y="78739"/>
                </a:lnTo>
                <a:lnTo>
                  <a:pt x="255143" y="78739"/>
                </a:lnTo>
                <a:lnTo>
                  <a:pt x="258699" y="69850"/>
                </a:lnTo>
                <a:lnTo>
                  <a:pt x="259587" y="66039"/>
                </a:lnTo>
                <a:lnTo>
                  <a:pt x="259460" y="62229"/>
                </a:lnTo>
                <a:lnTo>
                  <a:pt x="259333" y="58419"/>
                </a:lnTo>
                <a:lnTo>
                  <a:pt x="258318" y="53339"/>
                </a:lnTo>
                <a:lnTo>
                  <a:pt x="256539" y="49529"/>
                </a:lnTo>
                <a:lnTo>
                  <a:pt x="255269" y="46989"/>
                </a:lnTo>
                <a:close/>
              </a:path>
              <a:path w="259715" h="269239">
                <a:moveTo>
                  <a:pt x="232663" y="27939"/>
                </a:moveTo>
                <a:lnTo>
                  <a:pt x="225932" y="27939"/>
                </a:lnTo>
                <a:lnTo>
                  <a:pt x="222630" y="29209"/>
                </a:lnTo>
                <a:lnTo>
                  <a:pt x="215773" y="31750"/>
                </a:lnTo>
                <a:lnTo>
                  <a:pt x="212344" y="34289"/>
                </a:lnTo>
                <a:lnTo>
                  <a:pt x="207390" y="39369"/>
                </a:lnTo>
                <a:lnTo>
                  <a:pt x="206121" y="40639"/>
                </a:lnTo>
                <a:lnTo>
                  <a:pt x="203834" y="44450"/>
                </a:lnTo>
                <a:lnTo>
                  <a:pt x="202819" y="45719"/>
                </a:lnTo>
                <a:lnTo>
                  <a:pt x="201929" y="46989"/>
                </a:lnTo>
                <a:lnTo>
                  <a:pt x="201168" y="48259"/>
                </a:lnTo>
                <a:lnTo>
                  <a:pt x="200532" y="50800"/>
                </a:lnTo>
                <a:lnTo>
                  <a:pt x="199516" y="53339"/>
                </a:lnTo>
                <a:lnTo>
                  <a:pt x="198754" y="55879"/>
                </a:lnTo>
                <a:lnTo>
                  <a:pt x="212978" y="55879"/>
                </a:lnTo>
                <a:lnTo>
                  <a:pt x="213740" y="54609"/>
                </a:lnTo>
                <a:lnTo>
                  <a:pt x="215391" y="52069"/>
                </a:lnTo>
                <a:lnTo>
                  <a:pt x="217931" y="49529"/>
                </a:lnTo>
                <a:lnTo>
                  <a:pt x="219582" y="48259"/>
                </a:lnTo>
                <a:lnTo>
                  <a:pt x="222884" y="46989"/>
                </a:lnTo>
                <a:lnTo>
                  <a:pt x="255269" y="46989"/>
                </a:lnTo>
                <a:lnTo>
                  <a:pt x="254634" y="45719"/>
                </a:lnTo>
                <a:lnTo>
                  <a:pt x="239140" y="31750"/>
                </a:lnTo>
                <a:lnTo>
                  <a:pt x="235838" y="29209"/>
                </a:lnTo>
                <a:lnTo>
                  <a:pt x="232663" y="27939"/>
                </a:lnTo>
                <a:close/>
              </a:path>
              <a:path w="259715" h="269239">
                <a:moveTo>
                  <a:pt x="202564" y="1269"/>
                </a:moveTo>
                <a:lnTo>
                  <a:pt x="195579" y="1269"/>
                </a:lnTo>
                <a:lnTo>
                  <a:pt x="194309" y="2539"/>
                </a:lnTo>
                <a:lnTo>
                  <a:pt x="203580" y="2539"/>
                </a:lnTo>
                <a:lnTo>
                  <a:pt x="202564" y="1269"/>
                </a:lnTo>
                <a:close/>
              </a:path>
              <a:path w="259715" h="269239">
                <a:moveTo>
                  <a:pt x="200913" y="0"/>
                </a:moveTo>
                <a:lnTo>
                  <a:pt x="197738" y="0"/>
                </a:lnTo>
                <a:lnTo>
                  <a:pt x="196596" y="1269"/>
                </a:lnTo>
                <a:lnTo>
                  <a:pt x="202056" y="1269"/>
                </a:lnTo>
                <a:lnTo>
                  <a:pt x="200913" y="0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7255636" y="4510913"/>
            <a:ext cx="244475" cy="273050"/>
          </a:xfrm>
          <a:custGeom>
            <a:avLst/>
            <a:gdLst/>
            <a:ahLst/>
            <a:cxnLst/>
            <a:rect l="l" t="t" r="r" b="b"/>
            <a:pathLst>
              <a:path w="244475" h="273050">
                <a:moveTo>
                  <a:pt x="61722" y="196850"/>
                </a:moveTo>
                <a:lnTo>
                  <a:pt x="33274" y="196850"/>
                </a:lnTo>
                <a:lnTo>
                  <a:pt x="34671" y="198119"/>
                </a:lnTo>
                <a:lnTo>
                  <a:pt x="36068" y="198119"/>
                </a:lnTo>
                <a:lnTo>
                  <a:pt x="37338" y="199389"/>
                </a:lnTo>
                <a:lnTo>
                  <a:pt x="39751" y="201930"/>
                </a:lnTo>
                <a:lnTo>
                  <a:pt x="41021" y="203200"/>
                </a:lnTo>
                <a:lnTo>
                  <a:pt x="42037" y="205739"/>
                </a:lnTo>
                <a:lnTo>
                  <a:pt x="43180" y="207010"/>
                </a:lnTo>
                <a:lnTo>
                  <a:pt x="44196" y="209550"/>
                </a:lnTo>
                <a:lnTo>
                  <a:pt x="44958" y="210819"/>
                </a:lnTo>
                <a:lnTo>
                  <a:pt x="45847" y="214630"/>
                </a:lnTo>
                <a:lnTo>
                  <a:pt x="46609" y="217169"/>
                </a:lnTo>
                <a:lnTo>
                  <a:pt x="47117" y="220980"/>
                </a:lnTo>
                <a:lnTo>
                  <a:pt x="47752" y="223519"/>
                </a:lnTo>
                <a:lnTo>
                  <a:pt x="47847" y="224789"/>
                </a:lnTo>
                <a:lnTo>
                  <a:pt x="47942" y="226060"/>
                </a:lnTo>
                <a:lnTo>
                  <a:pt x="48037" y="227330"/>
                </a:lnTo>
                <a:lnTo>
                  <a:pt x="48133" y="228600"/>
                </a:lnTo>
                <a:lnTo>
                  <a:pt x="49149" y="260350"/>
                </a:lnTo>
                <a:lnTo>
                  <a:pt x="49403" y="260350"/>
                </a:lnTo>
                <a:lnTo>
                  <a:pt x="49530" y="261619"/>
                </a:lnTo>
                <a:lnTo>
                  <a:pt x="49784" y="262889"/>
                </a:lnTo>
                <a:lnTo>
                  <a:pt x="50546" y="265430"/>
                </a:lnTo>
                <a:lnTo>
                  <a:pt x="51054" y="265430"/>
                </a:lnTo>
                <a:lnTo>
                  <a:pt x="52578" y="267969"/>
                </a:lnTo>
                <a:lnTo>
                  <a:pt x="53467" y="269239"/>
                </a:lnTo>
                <a:lnTo>
                  <a:pt x="54610" y="269239"/>
                </a:lnTo>
                <a:lnTo>
                  <a:pt x="55880" y="270510"/>
                </a:lnTo>
                <a:lnTo>
                  <a:pt x="57912" y="273050"/>
                </a:lnTo>
                <a:lnTo>
                  <a:pt x="63246" y="273050"/>
                </a:lnTo>
                <a:lnTo>
                  <a:pt x="64008" y="271780"/>
                </a:lnTo>
                <a:lnTo>
                  <a:pt x="87911" y="247650"/>
                </a:lnTo>
                <a:lnTo>
                  <a:pt x="65659" y="247650"/>
                </a:lnTo>
                <a:lnTo>
                  <a:pt x="65405" y="232410"/>
                </a:lnTo>
                <a:lnTo>
                  <a:pt x="65278" y="217169"/>
                </a:lnTo>
                <a:lnTo>
                  <a:pt x="64008" y="205739"/>
                </a:lnTo>
                <a:lnTo>
                  <a:pt x="63246" y="201930"/>
                </a:lnTo>
                <a:lnTo>
                  <a:pt x="61722" y="196850"/>
                </a:lnTo>
                <a:close/>
              </a:path>
              <a:path w="244475" h="273050">
                <a:moveTo>
                  <a:pt x="96901" y="220980"/>
                </a:moveTo>
                <a:lnTo>
                  <a:pt x="92837" y="220980"/>
                </a:lnTo>
                <a:lnTo>
                  <a:pt x="65659" y="247650"/>
                </a:lnTo>
                <a:lnTo>
                  <a:pt x="87911" y="247650"/>
                </a:lnTo>
                <a:lnTo>
                  <a:pt x="104267" y="231139"/>
                </a:lnTo>
                <a:lnTo>
                  <a:pt x="104521" y="231139"/>
                </a:lnTo>
                <a:lnTo>
                  <a:pt x="104521" y="229869"/>
                </a:lnTo>
                <a:lnTo>
                  <a:pt x="103505" y="227330"/>
                </a:lnTo>
                <a:lnTo>
                  <a:pt x="102235" y="226060"/>
                </a:lnTo>
                <a:lnTo>
                  <a:pt x="101473" y="224789"/>
                </a:lnTo>
                <a:lnTo>
                  <a:pt x="100457" y="224789"/>
                </a:lnTo>
                <a:lnTo>
                  <a:pt x="99441" y="223519"/>
                </a:lnTo>
                <a:lnTo>
                  <a:pt x="98552" y="222250"/>
                </a:lnTo>
                <a:lnTo>
                  <a:pt x="97790" y="222250"/>
                </a:lnTo>
                <a:lnTo>
                  <a:pt x="96901" y="220980"/>
                </a:lnTo>
                <a:close/>
              </a:path>
              <a:path w="244475" h="273050">
                <a:moveTo>
                  <a:pt x="40513" y="173989"/>
                </a:moveTo>
                <a:lnTo>
                  <a:pt x="30607" y="173989"/>
                </a:lnTo>
                <a:lnTo>
                  <a:pt x="27178" y="175260"/>
                </a:lnTo>
                <a:lnTo>
                  <a:pt x="20066" y="177800"/>
                </a:lnTo>
                <a:lnTo>
                  <a:pt x="2921" y="199389"/>
                </a:lnTo>
                <a:lnTo>
                  <a:pt x="1016" y="203200"/>
                </a:lnTo>
                <a:lnTo>
                  <a:pt x="508" y="204469"/>
                </a:lnTo>
                <a:lnTo>
                  <a:pt x="0" y="207010"/>
                </a:lnTo>
                <a:lnTo>
                  <a:pt x="0" y="212089"/>
                </a:lnTo>
                <a:lnTo>
                  <a:pt x="762" y="213360"/>
                </a:lnTo>
                <a:lnTo>
                  <a:pt x="1143" y="213360"/>
                </a:lnTo>
                <a:lnTo>
                  <a:pt x="2159" y="214630"/>
                </a:lnTo>
                <a:lnTo>
                  <a:pt x="2794" y="215900"/>
                </a:lnTo>
                <a:lnTo>
                  <a:pt x="3683" y="215900"/>
                </a:lnTo>
                <a:lnTo>
                  <a:pt x="4826" y="217169"/>
                </a:lnTo>
                <a:lnTo>
                  <a:pt x="6731" y="219710"/>
                </a:lnTo>
                <a:lnTo>
                  <a:pt x="7747" y="219710"/>
                </a:lnTo>
                <a:lnTo>
                  <a:pt x="8509" y="220980"/>
                </a:lnTo>
                <a:lnTo>
                  <a:pt x="12319" y="220980"/>
                </a:lnTo>
                <a:lnTo>
                  <a:pt x="12700" y="219710"/>
                </a:lnTo>
                <a:lnTo>
                  <a:pt x="13208" y="217169"/>
                </a:lnTo>
                <a:lnTo>
                  <a:pt x="13589" y="214630"/>
                </a:lnTo>
                <a:lnTo>
                  <a:pt x="14097" y="213360"/>
                </a:lnTo>
                <a:lnTo>
                  <a:pt x="14732" y="210819"/>
                </a:lnTo>
                <a:lnTo>
                  <a:pt x="15494" y="209550"/>
                </a:lnTo>
                <a:lnTo>
                  <a:pt x="16637" y="207010"/>
                </a:lnTo>
                <a:lnTo>
                  <a:pt x="17653" y="205739"/>
                </a:lnTo>
                <a:lnTo>
                  <a:pt x="19304" y="203200"/>
                </a:lnTo>
                <a:lnTo>
                  <a:pt x="21336" y="200660"/>
                </a:lnTo>
                <a:lnTo>
                  <a:pt x="22733" y="199389"/>
                </a:lnTo>
                <a:lnTo>
                  <a:pt x="24257" y="198119"/>
                </a:lnTo>
                <a:lnTo>
                  <a:pt x="27305" y="196850"/>
                </a:lnTo>
                <a:lnTo>
                  <a:pt x="61722" y="196850"/>
                </a:lnTo>
                <a:lnTo>
                  <a:pt x="60960" y="194310"/>
                </a:lnTo>
                <a:lnTo>
                  <a:pt x="59563" y="190500"/>
                </a:lnTo>
                <a:lnTo>
                  <a:pt x="56007" y="185419"/>
                </a:lnTo>
                <a:lnTo>
                  <a:pt x="54102" y="182880"/>
                </a:lnTo>
                <a:lnTo>
                  <a:pt x="49403" y="179069"/>
                </a:lnTo>
                <a:lnTo>
                  <a:pt x="46609" y="176530"/>
                </a:lnTo>
                <a:lnTo>
                  <a:pt x="40513" y="173989"/>
                </a:lnTo>
                <a:close/>
              </a:path>
              <a:path w="244475" h="273050">
                <a:moveTo>
                  <a:pt x="92837" y="116839"/>
                </a:moveTo>
                <a:lnTo>
                  <a:pt x="88138" y="116839"/>
                </a:lnTo>
                <a:lnTo>
                  <a:pt x="83439" y="119380"/>
                </a:lnTo>
                <a:lnTo>
                  <a:pt x="78740" y="120650"/>
                </a:lnTo>
                <a:lnTo>
                  <a:pt x="74041" y="123189"/>
                </a:lnTo>
                <a:lnTo>
                  <a:pt x="69469" y="128269"/>
                </a:lnTo>
                <a:lnTo>
                  <a:pt x="64897" y="132080"/>
                </a:lnTo>
                <a:lnTo>
                  <a:pt x="61849" y="137160"/>
                </a:lnTo>
                <a:lnTo>
                  <a:pt x="58801" y="147319"/>
                </a:lnTo>
                <a:lnTo>
                  <a:pt x="58737" y="148589"/>
                </a:lnTo>
                <a:lnTo>
                  <a:pt x="58674" y="149860"/>
                </a:lnTo>
                <a:lnTo>
                  <a:pt x="80010" y="187960"/>
                </a:lnTo>
                <a:lnTo>
                  <a:pt x="85471" y="194310"/>
                </a:lnTo>
                <a:lnTo>
                  <a:pt x="90678" y="198119"/>
                </a:lnTo>
                <a:lnTo>
                  <a:pt x="100838" y="205739"/>
                </a:lnTo>
                <a:lnTo>
                  <a:pt x="105664" y="208280"/>
                </a:lnTo>
                <a:lnTo>
                  <a:pt x="115316" y="210819"/>
                </a:lnTo>
                <a:lnTo>
                  <a:pt x="120015" y="210819"/>
                </a:lnTo>
                <a:lnTo>
                  <a:pt x="124714" y="209550"/>
                </a:lnTo>
                <a:lnTo>
                  <a:pt x="129286" y="207010"/>
                </a:lnTo>
                <a:lnTo>
                  <a:pt x="133985" y="204469"/>
                </a:lnTo>
                <a:lnTo>
                  <a:pt x="138684" y="199389"/>
                </a:lnTo>
                <a:lnTo>
                  <a:pt x="143256" y="195580"/>
                </a:lnTo>
                <a:lnTo>
                  <a:pt x="145542" y="191769"/>
                </a:lnTo>
                <a:lnTo>
                  <a:pt x="117856" y="191769"/>
                </a:lnTo>
                <a:lnTo>
                  <a:pt x="115189" y="190500"/>
                </a:lnTo>
                <a:lnTo>
                  <a:pt x="112522" y="190500"/>
                </a:lnTo>
                <a:lnTo>
                  <a:pt x="109347" y="187960"/>
                </a:lnTo>
                <a:lnTo>
                  <a:pt x="102235" y="182880"/>
                </a:lnTo>
                <a:lnTo>
                  <a:pt x="98044" y="179069"/>
                </a:lnTo>
                <a:lnTo>
                  <a:pt x="89281" y="170180"/>
                </a:lnTo>
                <a:lnTo>
                  <a:pt x="85979" y="166369"/>
                </a:lnTo>
                <a:lnTo>
                  <a:pt x="83312" y="162560"/>
                </a:lnTo>
                <a:lnTo>
                  <a:pt x="80645" y="160019"/>
                </a:lnTo>
                <a:lnTo>
                  <a:pt x="78613" y="156210"/>
                </a:lnTo>
                <a:lnTo>
                  <a:pt x="77470" y="153669"/>
                </a:lnTo>
                <a:lnTo>
                  <a:pt x="76200" y="151130"/>
                </a:lnTo>
                <a:lnTo>
                  <a:pt x="75819" y="148589"/>
                </a:lnTo>
                <a:lnTo>
                  <a:pt x="76581" y="143510"/>
                </a:lnTo>
                <a:lnTo>
                  <a:pt x="77724" y="140969"/>
                </a:lnTo>
                <a:lnTo>
                  <a:pt x="81026" y="138430"/>
                </a:lnTo>
                <a:lnTo>
                  <a:pt x="82296" y="137160"/>
                </a:lnTo>
                <a:lnTo>
                  <a:pt x="83566" y="137160"/>
                </a:lnTo>
                <a:lnTo>
                  <a:pt x="84836" y="135889"/>
                </a:lnTo>
                <a:lnTo>
                  <a:pt x="124866" y="135889"/>
                </a:lnTo>
                <a:lnTo>
                  <a:pt x="122682" y="133350"/>
                </a:lnTo>
                <a:lnTo>
                  <a:pt x="117348" y="129539"/>
                </a:lnTo>
                <a:lnTo>
                  <a:pt x="112395" y="125730"/>
                </a:lnTo>
                <a:lnTo>
                  <a:pt x="107315" y="121919"/>
                </a:lnTo>
                <a:lnTo>
                  <a:pt x="102362" y="119380"/>
                </a:lnTo>
                <a:lnTo>
                  <a:pt x="92837" y="116839"/>
                </a:lnTo>
                <a:close/>
              </a:path>
              <a:path w="244475" h="273050">
                <a:moveTo>
                  <a:pt x="124866" y="135889"/>
                </a:moveTo>
                <a:lnTo>
                  <a:pt x="90932" y="135889"/>
                </a:lnTo>
                <a:lnTo>
                  <a:pt x="92710" y="137160"/>
                </a:lnTo>
                <a:lnTo>
                  <a:pt x="94615" y="137160"/>
                </a:lnTo>
                <a:lnTo>
                  <a:pt x="96520" y="138430"/>
                </a:lnTo>
                <a:lnTo>
                  <a:pt x="98806" y="139700"/>
                </a:lnTo>
                <a:lnTo>
                  <a:pt x="100965" y="140969"/>
                </a:lnTo>
                <a:lnTo>
                  <a:pt x="103378" y="143510"/>
                </a:lnTo>
                <a:lnTo>
                  <a:pt x="108712" y="147319"/>
                </a:lnTo>
                <a:lnTo>
                  <a:pt x="111633" y="151130"/>
                </a:lnTo>
                <a:lnTo>
                  <a:pt x="114808" y="153669"/>
                </a:lnTo>
                <a:lnTo>
                  <a:pt x="117475" y="156210"/>
                </a:lnTo>
                <a:lnTo>
                  <a:pt x="119888" y="158750"/>
                </a:lnTo>
                <a:lnTo>
                  <a:pt x="124079" y="163830"/>
                </a:lnTo>
                <a:lnTo>
                  <a:pt x="125857" y="166369"/>
                </a:lnTo>
                <a:lnTo>
                  <a:pt x="127254" y="167639"/>
                </a:lnTo>
                <a:lnTo>
                  <a:pt x="128651" y="170180"/>
                </a:lnTo>
                <a:lnTo>
                  <a:pt x="129794" y="171450"/>
                </a:lnTo>
                <a:lnTo>
                  <a:pt x="130556" y="173989"/>
                </a:lnTo>
                <a:lnTo>
                  <a:pt x="131445" y="176530"/>
                </a:lnTo>
                <a:lnTo>
                  <a:pt x="131826" y="177800"/>
                </a:lnTo>
                <a:lnTo>
                  <a:pt x="131953" y="180339"/>
                </a:lnTo>
                <a:lnTo>
                  <a:pt x="131699" y="182880"/>
                </a:lnTo>
                <a:lnTo>
                  <a:pt x="124333" y="191769"/>
                </a:lnTo>
                <a:lnTo>
                  <a:pt x="145542" y="191769"/>
                </a:lnTo>
                <a:lnTo>
                  <a:pt x="146304" y="190500"/>
                </a:lnTo>
                <a:lnTo>
                  <a:pt x="149352" y="180339"/>
                </a:lnTo>
                <a:lnTo>
                  <a:pt x="149436" y="179069"/>
                </a:lnTo>
                <a:lnTo>
                  <a:pt x="149521" y="177800"/>
                </a:lnTo>
                <a:lnTo>
                  <a:pt x="149606" y="176530"/>
                </a:lnTo>
                <a:lnTo>
                  <a:pt x="147320" y="166369"/>
                </a:lnTo>
                <a:lnTo>
                  <a:pt x="145034" y="160019"/>
                </a:lnTo>
                <a:lnTo>
                  <a:pt x="141478" y="154939"/>
                </a:lnTo>
                <a:lnTo>
                  <a:pt x="138049" y="149860"/>
                </a:lnTo>
                <a:lnTo>
                  <a:pt x="133604" y="144780"/>
                </a:lnTo>
                <a:lnTo>
                  <a:pt x="128143" y="139700"/>
                </a:lnTo>
                <a:lnTo>
                  <a:pt x="124866" y="135889"/>
                </a:lnTo>
                <a:close/>
              </a:path>
              <a:path w="244475" h="273050">
                <a:moveTo>
                  <a:pt x="173609" y="161289"/>
                </a:moveTo>
                <a:lnTo>
                  <a:pt x="172593" y="161289"/>
                </a:lnTo>
                <a:lnTo>
                  <a:pt x="173101" y="162560"/>
                </a:lnTo>
                <a:lnTo>
                  <a:pt x="173609" y="161289"/>
                </a:lnTo>
                <a:close/>
              </a:path>
              <a:path w="244475" h="273050">
                <a:moveTo>
                  <a:pt x="159685" y="93980"/>
                </a:moveTo>
                <a:lnTo>
                  <a:pt x="132334" y="93980"/>
                </a:lnTo>
                <a:lnTo>
                  <a:pt x="176657" y="138430"/>
                </a:lnTo>
                <a:lnTo>
                  <a:pt x="163957" y="151130"/>
                </a:lnTo>
                <a:lnTo>
                  <a:pt x="163449" y="151130"/>
                </a:lnTo>
                <a:lnTo>
                  <a:pt x="163449" y="152400"/>
                </a:lnTo>
                <a:lnTo>
                  <a:pt x="163703" y="153669"/>
                </a:lnTo>
                <a:lnTo>
                  <a:pt x="164846" y="154939"/>
                </a:lnTo>
                <a:lnTo>
                  <a:pt x="166243" y="157480"/>
                </a:lnTo>
                <a:lnTo>
                  <a:pt x="168275" y="158750"/>
                </a:lnTo>
                <a:lnTo>
                  <a:pt x="169164" y="160019"/>
                </a:lnTo>
                <a:lnTo>
                  <a:pt x="169926" y="160019"/>
                </a:lnTo>
                <a:lnTo>
                  <a:pt x="170815" y="161289"/>
                </a:lnTo>
                <a:lnTo>
                  <a:pt x="174371" y="161289"/>
                </a:lnTo>
                <a:lnTo>
                  <a:pt x="211200" y="124460"/>
                </a:lnTo>
                <a:lnTo>
                  <a:pt x="190373" y="124460"/>
                </a:lnTo>
                <a:lnTo>
                  <a:pt x="159685" y="93980"/>
                </a:lnTo>
                <a:close/>
              </a:path>
              <a:path w="244475" h="273050">
                <a:moveTo>
                  <a:pt x="205613" y="113030"/>
                </a:moveTo>
                <a:lnTo>
                  <a:pt x="201803" y="113030"/>
                </a:lnTo>
                <a:lnTo>
                  <a:pt x="190373" y="124460"/>
                </a:lnTo>
                <a:lnTo>
                  <a:pt x="211200" y="124460"/>
                </a:lnTo>
                <a:lnTo>
                  <a:pt x="212471" y="123189"/>
                </a:lnTo>
                <a:lnTo>
                  <a:pt x="212725" y="123189"/>
                </a:lnTo>
                <a:lnTo>
                  <a:pt x="212852" y="121919"/>
                </a:lnTo>
                <a:lnTo>
                  <a:pt x="212598" y="120650"/>
                </a:lnTo>
                <a:lnTo>
                  <a:pt x="212344" y="120650"/>
                </a:lnTo>
                <a:lnTo>
                  <a:pt x="211963" y="119380"/>
                </a:lnTo>
                <a:lnTo>
                  <a:pt x="211328" y="119380"/>
                </a:lnTo>
                <a:lnTo>
                  <a:pt x="210820" y="118110"/>
                </a:lnTo>
                <a:lnTo>
                  <a:pt x="210058" y="116839"/>
                </a:lnTo>
                <a:lnTo>
                  <a:pt x="209042" y="116839"/>
                </a:lnTo>
                <a:lnTo>
                  <a:pt x="208026" y="115569"/>
                </a:lnTo>
                <a:lnTo>
                  <a:pt x="205613" y="113030"/>
                </a:lnTo>
                <a:close/>
              </a:path>
              <a:path w="244475" h="273050">
                <a:moveTo>
                  <a:pt x="126111" y="113030"/>
                </a:moveTo>
                <a:lnTo>
                  <a:pt x="122428" y="113030"/>
                </a:lnTo>
                <a:lnTo>
                  <a:pt x="123317" y="114300"/>
                </a:lnTo>
                <a:lnTo>
                  <a:pt x="125730" y="114300"/>
                </a:lnTo>
                <a:lnTo>
                  <a:pt x="126111" y="113030"/>
                </a:lnTo>
                <a:close/>
              </a:path>
              <a:path w="244475" h="273050">
                <a:moveTo>
                  <a:pt x="133858" y="67310"/>
                </a:moveTo>
                <a:lnTo>
                  <a:pt x="131826" y="67310"/>
                </a:lnTo>
                <a:lnTo>
                  <a:pt x="131318" y="68580"/>
                </a:lnTo>
                <a:lnTo>
                  <a:pt x="130556" y="68580"/>
                </a:lnTo>
                <a:lnTo>
                  <a:pt x="128778" y="69850"/>
                </a:lnTo>
                <a:lnTo>
                  <a:pt x="127762" y="71119"/>
                </a:lnTo>
                <a:lnTo>
                  <a:pt x="126365" y="72389"/>
                </a:lnTo>
                <a:lnTo>
                  <a:pt x="125222" y="73660"/>
                </a:lnTo>
                <a:lnTo>
                  <a:pt x="124460" y="74930"/>
                </a:lnTo>
                <a:lnTo>
                  <a:pt x="123698" y="74930"/>
                </a:lnTo>
                <a:lnTo>
                  <a:pt x="122555" y="76200"/>
                </a:lnTo>
                <a:lnTo>
                  <a:pt x="122174" y="77469"/>
                </a:lnTo>
                <a:lnTo>
                  <a:pt x="121539" y="77469"/>
                </a:lnTo>
                <a:lnTo>
                  <a:pt x="121412" y="78739"/>
                </a:lnTo>
                <a:lnTo>
                  <a:pt x="121158" y="78739"/>
                </a:lnTo>
                <a:lnTo>
                  <a:pt x="115697" y="104139"/>
                </a:lnTo>
                <a:lnTo>
                  <a:pt x="115824" y="106680"/>
                </a:lnTo>
                <a:lnTo>
                  <a:pt x="116332" y="106680"/>
                </a:lnTo>
                <a:lnTo>
                  <a:pt x="117221" y="107950"/>
                </a:lnTo>
                <a:lnTo>
                  <a:pt x="117729" y="109219"/>
                </a:lnTo>
                <a:lnTo>
                  <a:pt x="118364" y="109219"/>
                </a:lnTo>
                <a:lnTo>
                  <a:pt x="120523" y="111760"/>
                </a:lnTo>
                <a:lnTo>
                  <a:pt x="121666" y="113030"/>
                </a:lnTo>
                <a:lnTo>
                  <a:pt x="126619" y="113030"/>
                </a:lnTo>
                <a:lnTo>
                  <a:pt x="132334" y="93980"/>
                </a:lnTo>
                <a:lnTo>
                  <a:pt x="159685" y="93980"/>
                </a:lnTo>
                <a:lnTo>
                  <a:pt x="134112" y="68580"/>
                </a:lnTo>
                <a:lnTo>
                  <a:pt x="133858" y="67310"/>
                </a:lnTo>
                <a:close/>
              </a:path>
              <a:path w="244475" h="273050">
                <a:moveTo>
                  <a:pt x="218928" y="25400"/>
                </a:moveTo>
                <a:lnTo>
                  <a:pt x="198628" y="25400"/>
                </a:lnTo>
                <a:lnTo>
                  <a:pt x="227584" y="102869"/>
                </a:lnTo>
                <a:lnTo>
                  <a:pt x="227965" y="102869"/>
                </a:lnTo>
                <a:lnTo>
                  <a:pt x="228346" y="104139"/>
                </a:lnTo>
                <a:lnTo>
                  <a:pt x="232283" y="104139"/>
                </a:lnTo>
                <a:lnTo>
                  <a:pt x="234823" y="101600"/>
                </a:lnTo>
                <a:lnTo>
                  <a:pt x="236347" y="100330"/>
                </a:lnTo>
                <a:lnTo>
                  <a:pt x="240665" y="96519"/>
                </a:lnTo>
                <a:lnTo>
                  <a:pt x="242443" y="93980"/>
                </a:lnTo>
                <a:lnTo>
                  <a:pt x="243078" y="92710"/>
                </a:lnTo>
                <a:lnTo>
                  <a:pt x="243459" y="92710"/>
                </a:lnTo>
                <a:lnTo>
                  <a:pt x="243967" y="91439"/>
                </a:lnTo>
                <a:lnTo>
                  <a:pt x="244221" y="91439"/>
                </a:lnTo>
                <a:lnTo>
                  <a:pt x="244221" y="88900"/>
                </a:lnTo>
                <a:lnTo>
                  <a:pt x="218928" y="25400"/>
                </a:lnTo>
                <a:close/>
              </a:path>
              <a:path w="244475" h="273050">
                <a:moveTo>
                  <a:pt x="203454" y="0"/>
                </a:moveTo>
                <a:lnTo>
                  <a:pt x="199644" y="0"/>
                </a:lnTo>
                <a:lnTo>
                  <a:pt x="199009" y="1269"/>
                </a:lnTo>
                <a:lnTo>
                  <a:pt x="157607" y="41910"/>
                </a:lnTo>
                <a:lnTo>
                  <a:pt x="157480" y="44450"/>
                </a:lnTo>
                <a:lnTo>
                  <a:pt x="157734" y="44450"/>
                </a:lnTo>
                <a:lnTo>
                  <a:pt x="157988" y="45719"/>
                </a:lnTo>
                <a:lnTo>
                  <a:pt x="158496" y="45719"/>
                </a:lnTo>
                <a:lnTo>
                  <a:pt x="159766" y="48260"/>
                </a:lnTo>
                <a:lnTo>
                  <a:pt x="160655" y="49530"/>
                </a:lnTo>
                <a:lnTo>
                  <a:pt x="163830" y="52069"/>
                </a:lnTo>
                <a:lnTo>
                  <a:pt x="165481" y="53339"/>
                </a:lnTo>
                <a:lnTo>
                  <a:pt x="166878" y="54610"/>
                </a:lnTo>
                <a:lnTo>
                  <a:pt x="169164" y="54610"/>
                </a:lnTo>
                <a:lnTo>
                  <a:pt x="198628" y="25400"/>
                </a:lnTo>
                <a:lnTo>
                  <a:pt x="218928" y="25400"/>
                </a:lnTo>
                <a:lnTo>
                  <a:pt x="214376" y="13969"/>
                </a:lnTo>
                <a:lnTo>
                  <a:pt x="213995" y="12700"/>
                </a:lnTo>
                <a:lnTo>
                  <a:pt x="213614" y="12700"/>
                </a:lnTo>
                <a:lnTo>
                  <a:pt x="213233" y="11430"/>
                </a:lnTo>
                <a:lnTo>
                  <a:pt x="212979" y="10160"/>
                </a:lnTo>
                <a:lnTo>
                  <a:pt x="211455" y="8889"/>
                </a:lnTo>
                <a:lnTo>
                  <a:pt x="210820" y="7619"/>
                </a:lnTo>
                <a:lnTo>
                  <a:pt x="208661" y="5080"/>
                </a:lnTo>
                <a:lnTo>
                  <a:pt x="207645" y="3810"/>
                </a:lnTo>
                <a:lnTo>
                  <a:pt x="206375" y="2539"/>
                </a:lnTo>
                <a:lnTo>
                  <a:pt x="205232" y="1269"/>
                </a:lnTo>
                <a:lnTo>
                  <a:pt x="203454" y="0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7733918" y="4518533"/>
            <a:ext cx="261620" cy="265430"/>
          </a:xfrm>
          <a:custGeom>
            <a:avLst/>
            <a:gdLst/>
            <a:ahLst/>
            <a:cxnLst/>
            <a:rect l="l" t="t" r="r" b="b"/>
            <a:pathLst>
              <a:path w="261620" h="265429">
                <a:moveTo>
                  <a:pt x="61975" y="189230"/>
                </a:moveTo>
                <a:lnTo>
                  <a:pt x="33654" y="189230"/>
                </a:lnTo>
                <a:lnTo>
                  <a:pt x="35051" y="190500"/>
                </a:lnTo>
                <a:lnTo>
                  <a:pt x="36449" y="190500"/>
                </a:lnTo>
                <a:lnTo>
                  <a:pt x="37719" y="191770"/>
                </a:lnTo>
                <a:lnTo>
                  <a:pt x="40131" y="194310"/>
                </a:lnTo>
                <a:lnTo>
                  <a:pt x="41275" y="195580"/>
                </a:lnTo>
                <a:lnTo>
                  <a:pt x="42417" y="198120"/>
                </a:lnTo>
                <a:lnTo>
                  <a:pt x="43433" y="199390"/>
                </a:lnTo>
                <a:lnTo>
                  <a:pt x="44450" y="201930"/>
                </a:lnTo>
                <a:lnTo>
                  <a:pt x="45338" y="203200"/>
                </a:lnTo>
                <a:lnTo>
                  <a:pt x="46227" y="207010"/>
                </a:lnTo>
                <a:lnTo>
                  <a:pt x="46862" y="209550"/>
                </a:lnTo>
                <a:lnTo>
                  <a:pt x="48132" y="215900"/>
                </a:lnTo>
                <a:lnTo>
                  <a:pt x="48259" y="218440"/>
                </a:lnTo>
                <a:lnTo>
                  <a:pt x="48386" y="220980"/>
                </a:lnTo>
                <a:lnTo>
                  <a:pt x="49529" y="252730"/>
                </a:lnTo>
                <a:lnTo>
                  <a:pt x="50164" y="255270"/>
                </a:lnTo>
                <a:lnTo>
                  <a:pt x="50926" y="257810"/>
                </a:lnTo>
                <a:lnTo>
                  <a:pt x="51434" y="257810"/>
                </a:lnTo>
                <a:lnTo>
                  <a:pt x="52070" y="259080"/>
                </a:lnTo>
                <a:lnTo>
                  <a:pt x="52831" y="260350"/>
                </a:lnTo>
                <a:lnTo>
                  <a:pt x="53721" y="261620"/>
                </a:lnTo>
                <a:lnTo>
                  <a:pt x="54990" y="261620"/>
                </a:lnTo>
                <a:lnTo>
                  <a:pt x="57276" y="264160"/>
                </a:lnTo>
                <a:lnTo>
                  <a:pt x="58165" y="265430"/>
                </a:lnTo>
                <a:lnTo>
                  <a:pt x="63626" y="265430"/>
                </a:lnTo>
                <a:lnTo>
                  <a:pt x="64261" y="264160"/>
                </a:lnTo>
                <a:lnTo>
                  <a:pt x="65150" y="264160"/>
                </a:lnTo>
                <a:lnTo>
                  <a:pt x="88602" y="240030"/>
                </a:lnTo>
                <a:lnTo>
                  <a:pt x="66039" y="240030"/>
                </a:lnTo>
                <a:lnTo>
                  <a:pt x="65785" y="224790"/>
                </a:lnTo>
                <a:lnTo>
                  <a:pt x="65684" y="213360"/>
                </a:lnTo>
                <a:lnTo>
                  <a:pt x="65633" y="212090"/>
                </a:lnTo>
                <a:lnTo>
                  <a:pt x="65531" y="209550"/>
                </a:lnTo>
                <a:lnTo>
                  <a:pt x="64896" y="203200"/>
                </a:lnTo>
                <a:lnTo>
                  <a:pt x="64769" y="201930"/>
                </a:lnTo>
                <a:lnTo>
                  <a:pt x="64642" y="200660"/>
                </a:lnTo>
                <a:lnTo>
                  <a:pt x="64515" y="199390"/>
                </a:lnTo>
                <a:lnTo>
                  <a:pt x="64388" y="198120"/>
                </a:lnTo>
                <a:lnTo>
                  <a:pt x="63500" y="194310"/>
                </a:lnTo>
                <a:lnTo>
                  <a:pt x="61975" y="189230"/>
                </a:lnTo>
                <a:close/>
              </a:path>
              <a:path w="261620" h="265429">
                <a:moveTo>
                  <a:pt x="97281" y="213360"/>
                </a:moveTo>
                <a:lnTo>
                  <a:pt x="93217" y="213360"/>
                </a:lnTo>
                <a:lnTo>
                  <a:pt x="66039" y="240030"/>
                </a:lnTo>
                <a:lnTo>
                  <a:pt x="88602" y="240030"/>
                </a:lnTo>
                <a:lnTo>
                  <a:pt x="104648" y="223520"/>
                </a:lnTo>
                <a:lnTo>
                  <a:pt x="104901" y="222250"/>
                </a:lnTo>
                <a:lnTo>
                  <a:pt x="103885" y="219710"/>
                </a:lnTo>
                <a:lnTo>
                  <a:pt x="102615" y="218440"/>
                </a:lnTo>
                <a:lnTo>
                  <a:pt x="101726" y="217170"/>
                </a:lnTo>
                <a:lnTo>
                  <a:pt x="100710" y="217170"/>
                </a:lnTo>
                <a:lnTo>
                  <a:pt x="98932" y="214630"/>
                </a:lnTo>
                <a:lnTo>
                  <a:pt x="98044" y="214630"/>
                </a:lnTo>
                <a:lnTo>
                  <a:pt x="97281" y="213360"/>
                </a:lnTo>
                <a:close/>
              </a:path>
              <a:path w="261620" h="265429">
                <a:moveTo>
                  <a:pt x="40766" y="166370"/>
                </a:moveTo>
                <a:lnTo>
                  <a:pt x="30860" y="166370"/>
                </a:lnTo>
                <a:lnTo>
                  <a:pt x="27431" y="167640"/>
                </a:lnTo>
                <a:lnTo>
                  <a:pt x="20320" y="170180"/>
                </a:lnTo>
                <a:lnTo>
                  <a:pt x="3301" y="191770"/>
                </a:lnTo>
                <a:lnTo>
                  <a:pt x="2158" y="193040"/>
                </a:lnTo>
                <a:lnTo>
                  <a:pt x="1397" y="195580"/>
                </a:lnTo>
                <a:lnTo>
                  <a:pt x="888" y="196850"/>
                </a:lnTo>
                <a:lnTo>
                  <a:pt x="0" y="200660"/>
                </a:lnTo>
                <a:lnTo>
                  <a:pt x="126" y="203200"/>
                </a:lnTo>
                <a:lnTo>
                  <a:pt x="253" y="204470"/>
                </a:lnTo>
                <a:lnTo>
                  <a:pt x="761" y="204470"/>
                </a:lnTo>
                <a:lnTo>
                  <a:pt x="1524" y="205740"/>
                </a:lnTo>
                <a:lnTo>
                  <a:pt x="2539" y="207010"/>
                </a:lnTo>
                <a:lnTo>
                  <a:pt x="5206" y="209550"/>
                </a:lnTo>
                <a:lnTo>
                  <a:pt x="8000" y="212090"/>
                </a:lnTo>
                <a:lnTo>
                  <a:pt x="8762" y="213360"/>
                </a:lnTo>
                <a:lnTo>
                  <a:pt x="12573" y="213360"/>
                </a:lnTo>
                <a:lnTo>
                  <a:pt x="12953" y="212090"/>
                </a:lnTo>
                <a:lnTo>
                  <a:pt x="13970" y="207010"/>
                </a:lnTo>
                <a:lnTo>
                  <a:pt x="14477" y="205740"/>
                </a:lnTo>
                <a:lnTo>
                  <a:pt x="14985" y="203200"/>
                </a:lnTo>
                <a:lnTo>
                  <a:pt x="15875" y="201930"/>
                </a:lnTo>
                <a:lnTo>
                  <a:pt x="16890" y="199390"/>
                </a:lnTo>
                <a:lnTo>
                  <a:pt x="18033" y="198120"/>
                </a:lnTo>
                <a:lnTo>
                  <a:pt x="19557" y="195580"/>
                </a:lnTo>
                <a:lnTo>
                  <a:pt x="21589" y="193040"/>
                </a:lnTo>
                <a:lnTo>
                  <a:pt x="24637" y="190500"/>
                </a:lnTo>
                <a:lnTo>
                  <a:pt x="27685" y="189230"/>
                </a:lnTo>
                <a:lnTo>
                  <a:pt x="61975" y="189230"/>
                </a:lnTo>
                <a:lnTo>
                  <a:pt x="61213" y="186690"/>
                </a:lnTo>
                <a:lnTo>
                  <a:pt x="59816" y="182880"/>
                </a:lnTo>
                <a:lnTo>
                  <a:pt x="58038" y="180340"/>
                </a:lnTo>
                <a:lnTo>
                  <a:pt x="56387" y="177800"/>
                </a:lnTo>
                <a:lnTo>
                  <a:pt x="54355" y="175260"/>
                </a:lnTo>
                <a:lnTo>
                  <a:pt x="49656" y="171450"/>
                </a:lnTo>
                <a:lnTo>
                  <a:pt x="46862" y="168910"/>
                </a:lnTo>
                <a:lnTo>
                  <a:pt x="40766" y="166370"/>
                </a:lnTo>
                <a:close/>
              </a:path>
              <a:path w="261620" h="265429">
                <a:moveTo>
                  <a:pt x="93090" y="109220"/>
                </a:moveTo>
                <a:lnTo>
                  <a:pt x="88391" y="109220"/>
                </a:lnTo>
                <a:lnTo>
                  <a:pt x="83692" y="111760"/>
                </a:lnTo>
                <a:lnTo>
                  <a:pt x="79121" y="113030"/>
                </a:lnTo>
                <a:lnTo>
                  <a:pt x="58927" y="144780"/>
                </a:lnTo>
                <a:lnTo>
                  <a:pt x="59944" y="149860"/>
                </a:lnTo>
                <a:lnTo>
                  <a:pt x="61086" y="154940"/>
                </a:lnTo>
                <a:lnTo>
                  <a:pt x="63373" y="160020"/>
                </a:lnTo>
                <a:lnTo>
                  <a:pt x="66928" y="165100"/>
                </a:lnTo>
                <a:lnTo>
                  <a:pt x="70357" y="170180"/>
                </a:lnTo>
                <a:lnTo>
                  <a:pt x="74929" y="175260"/>
                </a:lnTo>
                <a:lnTo>
                  <a:pt x="80263" y="180340"/>
                </a:lnTo>
                <a:lnTo>
                  <a:pt x="85725" y="186690"/>
                </a:lnTo>
                <a:lnTo>
                  <a:pt x="91058" y="190500"/>
                </a:lnTo>
                <a:lnTo>
                  <a:pt x="96011" y="194310"/>
                </a:lnTo>
                <a:lnTo>
                  <a:pt x="101091" y="198120"/>
                </a:lnTo>
                <a:lnTo>
                  <a:pt x="106045" y="200660"/>
                </a:lnTo>
                <a:lnTo>
                  <a:pt x="115570" y="203200"/>
                </a:lnTo>
                <a:lnTo>
                  <a:pt x="120269" y="203200"/>
                </a:lnTo>
                <a:lnTo>
                  <a:pt x="124967" y="201930"/>
                </a:lnTo>
                <a:lnTo>
                  <a:pt x="129666" y="199390"/>
                </a:lnTo>
                <a:lnTo>
                  <a:pt x="134238" y="196850"/>
                </a:lnTo>
                <a:lnTo>
                  <a:pt x="138937" y="191770"/>
                </a:lnTo>
                <a:lnTo>
                  <a:pt x="143509" y="187960"/>
                </a:lnTo>
                <a:lnTo>
                  <a:pt x="145796" y="184150"/>
                </a:lnTo>
                <a:lnTo>
                  <a:pt x="118236" y="184150"/>
                </a:lnTo>
                <a:lnTo>
                  <a:pt x="115570" y="182880"/>
                </a:lnTo>
                <a:lnTo>
                  <a:pt x="112775" y="182880"/>
                </a:lnTo>
                <a:lnTo>
                  <a:pt x="109727" y="180340"/>
                </a:lnTo>
                <a:lnTo>
                  <a:pt x="102615" y="175260"/>
                </a:lnTo>
                <a:lnTo>
                  <a:pt x="98425" y="171450"/>
                </a:lnTo>
                <a:lnTo>
                  <a:pt x="93599" y="166370"/>
                </a:lnTo>
                <a:lnTo>
                  <a:pt x="89534" y="162560"/>
                </a:lnTo>
                <a:lnTo>
                  <a:pt x="86232" y="158750"/>
                </a:lnTo>
                <a:lnTo>
                  <a:pt x="83565" y="154940"/>
                </a:lnTo>
                <a:lnTo>
                  <a:pt x="80899" y="152400"/>
                </a:lnTo>
                <a:lnTo>
                  <a:pt x="77724" y="146050"/>
                </a:lnTo>
                <a:lnTo>
                  <a:pt x="76580" y="143510"/>
                </a:lnTo>
                <a:lnTo>
                  <a:pt x="76200" y="140970"/>
                </a:lnTo>
                <a:lnTo>
                  <a:pt x="76326" y="139700"/>
                </a:lnTo>
                <a:lnTo>
                  <a:pt x="76453" y="138430"/>
                </a:lnTo>
                <a:lnTo>
                  <a:pt x="76834" y="135890"/>
                </a:lnTo>
                <a:lnTo>
                  <a:pt x="78104" y="133350"/>
                </a:lnTo>
                <a:lnTo>
                  <a:pt x="80136" y="132080"/>
                </a:lnTo>
                <a:lnTo>
                  <a:pt x="81279" y="130810"/>
                </a:lnTo>
                <a:lnTo>
                  <a:pt x="82550" y="129540"/>
                </a:lnTo>
                <a:lnTo>
                  <a:pt x="83820" y="129540"/>
                </a:lnTo>
                <a:lnTo>
                  <a:pt x="85089" y="128270"/>
                </a:lnTo>
                <a:lnTo>
                  <a:pt x="125120" y="128270"/>
                </a:lnTo>
                <a:lnTo>
                  <a:pt x="122935" y="125730"/>
                </a:lnTo>
                <a:lnTo>
                  <a:pt x="117728" y="121920"/>
                </a:lnTo>
                <a:lnTo>
                  <a:pt x="107569" y="114300"/>
                </a:lnTo>
                <a:lnTo>
                  <a:pt x="102742" y="111760"/>
                </a:lnTo>
                <a:lnTo>
                  <a:pt x="93090" y="109220"/>
                </a:lnTo>
                <a:close/>
              </a:path>
              <a:path w="261620" h="265429">
                <a:moveTo>
                  <a:pt x="125120" y="128270"/>
                </a:moveTo>
                <a:lnTo>
                  <a:pt x="91312" y="128270"/>
                </a:lnTo>
                <a:lnTo>
                  <a:pt x="94869" y="129540"/>
                </a:lnTo>
                <a:lnTo>
                  <a:pt x="96900" y="130810"/>
                </a:lnTo>
                <a:lnTo>
                  <a:pt x="101219" y="133350"/>
                </a:lnTo>
                <a:lnTo>
                  <a:pt x="106299" y="138430"/>
                </a:lnTo>
                <a:lnTo>
                  <a:pt x="108965" y="139700"/>
                </a:lnTo>
                <a:lnTo>
                  <a:pt x="115188" y="146050"/>
                </a:lnTo>
                <a:lnTo>
                  <a:pt x="117855" y="148590"/>
                </a:lnTo>
                <a:lnTo>
                  <a:pt x="120269" y="151130"/>
                </a:lnTo>
                <a:lnTo>
                  <a:pt x="124332" y="156210"/>
                </a:lnTo>
                <a:lnTo>
                  <a:pt x="126110" y="158750"/>
                </a:lnTo>
                <a:lnTo>
                  <a:pt x="127507" y="160020"/>
                </a:lnTo>
                <a:lnTo>
                  <a:pt x="129031" y="162560"/>
                </a:lnTo>
                <a:lnTo>
                  <a:pt x="130048" y="163830"/>
                </a:lnTo>
                <a:lnTo>
                  <a:pt x="130936" y="166370"/>
                </a:lnTo>
                <a:lnTo>
                  <a:pt x="131699" y="168910"/>
                </a:lnTo>
                <a:lnTo>
                  <a:pt x="132206" y="170180"/>
                </a:lnTo>
                <a:lnTo>
                  <a:pt x="132079" y="175260"/>
                </a:lnTo>
                <a:lnTo>
                  <a:pt x="130809" y="177800"/>
                </a:lnTo>
                <a:lnTo>
                  <a:pt x="129794" y="179070"/>
                </a:lnTo>
                <a:lnTo>
                  <a:pt x="128524" y="180340"/>
                </a:lnTo>
                <a:lnTo>
                  <a:pt x="126619" y="182880"/>
                </a:lnTo>
                <a:lnTo>
                  <a:pt x="124713" y="184150"/>
                </a:lnTo>
                <a:lnTo>
                  <a:pt x="145796" y="184150"/>
                </a:lnTo>
                <a:lnTo>
                  <a:pt x="146557" y="182880"/>
                </a:lnTo>
                <a:lnTo>
                  <a:pt x="149605" y="172720"/>
                </a:lnTo>
                <a:lnTo>
                  <a:pt x="149690" y="171450"/>
                </a:lnTo>
                <a:lnTo>
                  <a:pt x="149775" y="170180"/>
                </a:lnTo>
                <a:lnTo>
                  <a:pt x="149859" y="168910"/>
                </a:lnTo>
                <a:lnTo>
                  <a:pt x="148716" y="163830"/>
                </a:lnTo>
                <a:lnTo>
                  <a:pt x="147700" y="158750"/>
                </a:lnTo>
                <a:lnTo>
                  <a:pt x="128397" y="132080"/>
                </a:lnTo>
                <a:lnTo>
                  <a:pt x="125120" y="128270"/>
                </a:lnTo>
                <a:close/>
              </a:path>
              <a:path w="261620" h="265429">
                <a:moveTo>
                  <a:pt x="173862" y="153670"/>
                </a:moveTo>
                <a:lnTo>
                  <a:pt x="172974" y="153670"/>
                </a:lnTo>
                <a:lnTo>
                  <a:pt x="173481" y="154940"/>
                </a:lnTo>
                <a:lnTo>
                  <a:pt x="173862" y="153670"/>
                </a:lnTo>
                <a:close/>
              </a:path>
              <a:path w="261620" h="265429">
                <a:moveTo>
                  <a:pt x="160544" y="86360"/>
                </a:moveTo>
                <a:lnTo>
                  <a:pt x="132587" y="86360"/>
                </a:lnTo>
                <a:lnTo>
                  <a:pt x="176910" y="130810"/>
                </a:lnTo>
                <a:lnTo>
                  <a:pt x="163956" y="143510"/>
                </a:lnTo>
                <a:lnTo>
                  <a:pt x="163702" y="143510"/>
                </a:lnTo>
                <a:lnTo>
                  <a:pt x="163702" y="144780"/>
                </a:lnTo>
                <a:lnTo>
                  <a:pt x="164210" y="146050"/>
                </a:lnTo>
                <a:lnTo>
                  <a:pt x="164591" y="147320"/>
                </a:lnTo>
                <a:lnTo>
                  <a:pt x="166624" y="149860"/>
                </a:lnTo>
                <a:lnTo>
                  <a:pt x="168655" y="151130"/>
                </a:lnTo>
                <a:lnTo>
                  <a:pt x="169545" y="152400"/>
                </a:lnTo>
                <a:lnTo>
                  <a:pt x="170306" y="152400"/>
                </a:lnTo>
                <a:lnTo>
                  <a:pt x="171069" y="153670"/>
                </a:lnTo>
                <a:lnTo>
                  <a:pt x="174625" y="153670"/>
                </a:lnTo>
                <a:lnTo>
                  <a:pt x="211209" y="116840"/>
                </a:lnTo>
                <a:lnTo>
                  <a:pt x="190753" y="116840"/>
                </a:lnTo>
                <a:lnTo>
                  <a:pt x="160544" y="86360"/>
                </a:lnTo>
                <a:close/>
              </a:path>
              <a:path w="261620" h="265429">
                <a:moveTo>
                  <a:pt x="205866" y="105410"/>
                </a:moveTo>
                <a:lnTo>
                  <a:pt x="201802" y="105410"/>
                </a:lnTo>
                <a:lnTo>
                  <a:pt x="190753" y="116840"/>
                </a:lnTo>
                <a:lnTo>
                  <a:pt x="211209" y="116840"/>
                </a:lnTo>
                <a:lnTo>
                  <a:pt x="212471" y="115570"/>
                </a:lnTo>
                <a:lnTo>
                  <a:pt x="212851" y="115570"/>
                </a:lnTo>
                <a:lnTo>
                  <a:pt x="212725" y="113030"/>
                </a:lnTo>
                <a:lnTo>
                  <a:pt x="211708" y="111760"/>
                </a:lnTo>
                <a:lnTo>
                  <a:pt x="210311" y="109220"/>
                </a:lnTo>
                <a:lnTo>
                  <a:pt x="209296" y="109220"/>
                </a:lnTo>
                <a:lnTo>
                  <a:pt x="208279" y="107950"/>
                </a:lnTo>
                <a:lnTo>
                  <a:pt x="205866" y="105410"/>
                </a:lnTo>
                <a:close/>
              </a:path>
              <a:path w="261620" h="265429">
                <a:moveTo>
                  <a:pt x="134111" y="59690"/>
                </a:moveTo>
                <a:lnTo>
                  <a:pt x="132079" y="59690"/>
                </a:lnTo>
                <a:lnTo>
                  <a:pt x="131572" y="60960"/>
                </a:lnTo>
                <a:lnTo>
                  <a:pt x="130936" y="60960"/>
                </a:lnTo>
                <a:lnTo>
                  <a:pt x="129158" y="62230"/>
                </a:lnTo>
                <a:lnTo>
                  <a:pt x="124078" y="67310"/>
                </a:lnTo>
                <a:lnTo>
                  <a:pt x="123444" y="68580"/>
                </a:lnTo>
                <a:lnTo>
                  <a:pt x="122808" y="68580"/>
                </a:lnTo>
                <a:lnTo>
                  <a:pt x="122554" y="69850"/>
                </a:lnTo>
                <a:lnTo>
                  <a:pt x="122174" y="69850"/>
                </a:lnTo>
                <a:lnTo>
                  <a:pt x="121665" y="71120"/>
                </a:lnTo>
                <a:lnTo>
                  <a:pt x="116204" y="95250"/>
                </a:lnTo>
                <a:lnTo>
                  <a:pt x="116077" y="99060"/>
                </a:lnTo>
                <a:lnTo>
                  <a:pt x="116585" y="99060"/>
                </a:lnTo>
                <a:lnTo>
                  <a:pt x="117475" y="100330"/>
                </a:lnTo>
                <a:lnTo>
                  <a:pt x="118745" y="101600"/>
                </a:lnTo>
                <a:lnTo>
                  <a:pt x="119506" y="102870"/>
                </a:lnTo>
                <a:lnTo>
                  <a:pt x="120903" y="104140"/>
                </a:lnTo>
                <a:lnTo>
                  <a:pt x="121920" y="105410"/>
                </a:lnTo>
                <a:lnTo>
                  <a:pt x="122808" y="105410"/>
                </a:lnTo>
                <a:lnTo>
                  <a:pt x="123571" y="106680"/>
                </a:lnTo>
                <a:lnTo>
                  <a:pt x="126110" y="106680"/>
                </a:lnTo>
                <a:lnTo>
                  <a:pt x="127380" y="104140"/>
                </a:lnTo>
                <a:lnTo>
                  <a:pt x="132587" y="86360"/>
                </a:lnTo>
                <a:lnTo>
                  <a:pt x="160544" y="86360"/>
                </a:lnTo>
                <a:lnTo>
                  <a:pt x="134111" y="59690"/>
                </a:lnTo>
                <a:close/>
              </a:path>
              <a:path w="261620" h="265429">
                <a:moveTo>
                  <a:pt x="215900" y="57150"/>
                </a:moveTo>
                <a:lnTo>
                  <a:pt x="202310" y="57150"/>
                </a:lnTo>
                <a:lnTo>
                  <a:pt x="201295" y="60960"/>
                </a:lnTo>
                <a:lnTo>
                  <a:pt x="200532" y="64770"/>
                </a:lnTo>
                <a:lnTo>
                  <a:pt x="200151" y="67310"/>
                </a:lnTo>
                <a:lnTo>
                  <a:pt x="199644" y="69850"/>
                </a:lnTo>
                <a:lnTo>
                  <a:pt x="199644" y="73660"/>
                </a:lnTo>
                <a:lnTo>
                  <a:pt x="199898" y="74930"/>
                </a:lnTo>
                <a:lnTo>
                  <a:pt x="200025" y="76200"/>
                </a:lnTo>
                <a:lnTo>
                  <a:pt x="200151" y="77470"/>
                </a:lnTo>
                <a:lnTo>
                  <a:pt x="200278" y="78740"/>
                </a:lnTo>
                <a:lnTo>
                  <a:pt x="201040" y="81280"/>
                </a:lnTo>
                <a:lnTo>
                  <a:pt x="202056" y="82550"/>
                </a:lnTo>
                <a:lnTo>
                  <a:pt x="203200" y="85090"/>
                </a:lnTo>
                <a:lnTo>
                  <a:pt x="204724" y="87630"/>
                </a:lnTo>
                <a:lnTo>
                  <a:pt x="209550" y="92710"/>
                </a:lnTo>
                <a:lnTo>
                  <a:pt x="212598" y="93980"/>
                </a:lnTo>
                <a:lnTo>
                  <a:pt x="218948" y="96520"/>
                </a:lnTo>
                <a:lnTo>
                  <a:pt x="222250" y="96520"/>
                </a:lnTo>
                <a:lnTo>
                  <a:pt x="247650" y="83820"/>
                </a:lnTo>
                <a:lnTo>
                  <a:pt x="251713" y="80010"/>
                </a:lnTo>
                <a:lnTo>
                  <a:pt x="252507" y="78740"/>
                </a:lnTo>
                <a:lnTo>
                  <a:pt x="225044" y="78740"/>
                </a:lnTo>
                <a:lnTo>
                  <a:pt x="221996" y="77470"/>
                </a:lnTo>
                <a:lnTo>
                  <a:pt x="219328" y="74930"/>
                </a:lnTo>
                <a:lnTo>
                  <a:pt x="218058" y="73660"/>
                </a:lnTo>
                <a:lnTo>
                  <a:pt x="217170" y="72390"/>
                </a:lnTo>
                <a:lnTo>
                  <a:pt x="216534" y="69850"/>
                </a:lnTo>
                <a:lnTo>
                  <a:pt x="215773" y="68580"/>
                </a:lnTo>
                <a:lnTo>
                  <a:pt x="215391" y="67310"/>
                </a:lnTo>
                <a:lnTo>
                  <a:pt x="215264" y="66040"/>
                </a:lnTo>
                <a:lnTo>
                  <a:pt x="215137" y="62230"/>
                </a:lnTo>
                <a:lnTo>
                  <a:pt x="215900" y="57150"/>
                </a:lnTo>
                <a:close/>
              </a:path>
              <a:path w="261620" h="265429">
                <a:moveTo>
                  <a:pt x="259714" y="49530"/>
                </a:moveTo>
                <a:lnTo>
                  <a:pt x="232790" y="49530"/>
                </a:lnTo>
                <a:lnTo>
                  <a:pt x="234569" y="50800"/>
                </a:lnTo>
                <a:lnTo>
                  <a:pt x="237616" y="52070"/>
                </a:lnTo>
                <a:lnTo>
                  <a:pt x="239013" y="52070"/>
                </a:lnTo>
                <a:lnTo>
                  <a:pt x="242824" y="55880"/>
                </a:lnTo>
                <a:lnTo>
                  <a:pt x="244094" y="59690"/>
                </a:lnTo>
                <a:lnTo>
                  <a:pt x="243992" y="60960"/>
                </a:lnTo>
                <a:lnTo>
                  <a:pt x="243890" y="62230"/>
                </a:lnTo>
                <a:lnTo>
                  <a:pt x="243789" y="63500"/>
                </a:lnTo>
                <a:lnTo>
                  <a:pt x="243687" y="64770"/>
                </a:lnTo>
                <a:lnTo>
                  <a:pt x="243585" y="66040"/>
                </a:lnTo>
                <a:lnTo>
                  <a:pt x="241807" y="68580"/>
                </a:lnTo>
                <a:lnTo>
                  <a:pt x="238251" y="72390"/>
                </a:lnTo>
                <a:lnTo>
                  <a:pt x="234823" y="76200"/>
                </a:lnTo>
                <a:lnTo>
                  <a:pt x="231394" y="77470"/>
                </a:lnTo>
                <a:lnTo>
                  <a:pt x="228219" y="78740"/>
                </a:lnTo>
                <a:lnTo>
                  <a:pt x="252507" y="78740"/>
                </a:lnTo>
                <a:lnTo>
                  <a:pt x="254888" y="74930"/>
                </a:lnTo>
                <a:lnTo>
                  <a:pt x="257048" y="71120"/>
                </a:lnTo>
                <a:lnTo>
                  <a:pt x="259333" y="67310"/>
                </a:lnTo>
                <a:lnTo>
                  <a:pt x="260603" y="63500"/>
                </a:lnTo>
                <a:lnTo>
                  <a:pt x="260730" y="62230"/>
                </a:lnTo>
                <a:lnTo>
                  <a:pt x="260857" y="60960"/>
                </a:lnTo>
                <a:lnTo>
                  <a:pt x="260984" y="59690"/>
                </a:lnTo>
                <a:lnTo>
                  <a:pt x="261492" y="55880"/>
                </a:lnTo>
                <a:lnTo>
                  <a:pt x="260984" y="52070"/>
                </a:lnTo>
                <a:lnTo>
                  <a:pt x="259714" y="49530"/>
                </a:lnTo>
                <a:close/>
              </a:path>
              <a:path w="261620" h="265429">
                <a:moveTo>
                  <a:pt x="196850" y="58420"/>
                </a:moveTo>
                <a:lnTo>
                  <a:pt x="184530" y="58420"/>
                </a:lnTo>
                <a:lnTo>
                  <a:pt x="189229" y="59690"/>
                </a:lnTo>
                <a:lnTo>
                  <a:pt x="194309" y="59690"/>
                </a:lnTo>
                <a:lnTo>
                  <a:pt x="196850" y="58420"/>
                </a:lnTo>
                <a:close/>
              </a:path>
              <a:path w="261620" h="265429">
                <a:moveTo>
                  <a:pt x="205866" y="0"/>
                </a:moveTo>
                <a:lnTo>
                  <a:pt x="196341" y="0"/>
                </a:lnTo>
                <a:lnTo>
                  <a:pt x="193039" y="1270"/>
                </a:lnTo>
                <a:lnTo>
                  <a:pt x="189610" y="2540"/>
                </a:lnTo>
                <a:lnTo>
                  <a:pt x="182499" y="7620"/>
                </a:lnTo>
                <a:lnTo>
                  <a:pt x="174878" y="15240"/>
                </a:lnTo>
                <a:lnTo>
                  <a:pt x="171957" y="19050"/>
                </a:lnTo>
                <a:lnTo>
                  <a:pt x="170052" y="22860"/>
                </a:lnTo>
                <a:lnTo>
                  <a:pt x="168021" y="26670"/>
                </a:lnTo>
                <a:lnTo>
                  <a:pt x="166877" y="30480"/>
                </a:lnTo>
                <a:lnTo>
                  <a:pt x="166776" y="31750"/>
                </a:lnTo>
                <a:lnTo>
                  <a:pt x="166674" y="33020"/>
                </a:lnTo>
                <a:lnTo>
                  <a:pt x="166573" y="34290"/>
                </a:lnTo>
                <a:lnTo>
                  <a:pt x="166471" y="35560"/>
                </a:lnTo>
                <a:lnTo>
                  <a:pt x="166370" y="36830"/>
                </a:lnTo>
                <a:lnTo>
                  <a:pt x="166624" y="39370"/>
                </a:lnTo>
                <a:lnTo>
                  <a:pt x="182245" y="58420"/>
                </a:lnTo>
                <a:lnTo>
                  <a:pt x="199516" y="58420"/>
                </a:lnTo>
                <a:lnTo>
                  <a:pt x="202310" y="57150"/>
                </a:lnTo>
                <a:lnTo>
                  <a:pt x="215900" y="57150"/>
                </a:lnTo>
                <a:lnTo>
                  <a:pt x="216407" y="55880"/>
                </a:lnTo>
                <a:lnTo>
                  <a:pt x="217170" y="53340"/>
                </a:lnTo>
                <a:lnTo>
                  <a:pt x="219963" y="52070"/>
                </a:lnTo>
                <a:lnTo>
                  <a:pt x="222503" y="50800"/>
                </a:lnTo>
                <a:lnTo>
                  <a:pt x="224789" y="50800"/>
                </a:lnTo>
                <a:lnTo>
                  <a:pt x="227075" y="49530"/>
                </a:lnTo>
                <a:lnTo>
                  <a:pt x="259714" y="49530"/>
                </a:lnTo>
                <a:lnTo>
                  <a:pt x="258317" y="45720"/>
                </a:lnTo>
                <a:lnTo>
                  <a:pt x="256031" y="41910"/>
                </a:lnTo>
                <a:lnTo>
                  <a:pt x="190500" y="41910"/>
                </a:lnTo>
                <a:lnTo>
                  <a:pt x="189102" y="40640"/>
                </a:lnTo>
                <a:lnTo>
                  <a:pt x="187959" y="39370"/>
                </a:lnTo>
                <a:lnTo>
                  <a:pt x="186816" y="39370"/>
                </a:lnTo>
                <a:lnTo>
                  <a:pt x="184403" y="36830"/>
                </a:lnTo>
                <a:lnTo>
                  <a:pt x="183260" y="34290"/>
                </a:lnTo>
                <a:lnTo>
                  <a:pt x="183387" y="27940"/>
                </a:lnTo>
                <a:lnTo>
                  <a:pt x="184911" y="25400"/>
                </a:lnTo>
                <a:lnTo>
                  <a:pt x="187959" y="22860"/>
                </a:lnTo>
                <a:lnTo>
                  <a:pt x="189356" y="20320"/>
                </a:lnTo>
                <a:lnTo>
                  <a:pt x="190880" y="20320"/>
                </a:lnTo>
                <a:lnTo>
                  <a:pt x="192404" y="19050"/>
                </a:lnTo>
                <a:lnTo>
                  <a:pt x="193801" y="17780"/>
                </a:lnTo>
                <a:lnTo>
                  <a:pt x="222694" y="17780"/>
                </a:lnTo>
                <a:lnTo>
                  <a:pt x="222503" y="16510"/>
                </a:lnTo>
                <a:lnTo>
                  <a:pt x="221741" y="13970"/>
                </a:lnTo>
                <a:lnTo>
                  <a:pt x="220725" y="12700"/>
                </a:lnTo>
                <a:lnTo>
                  <a:pt x="219709" y="10160"/>
                </a:lnTo>
                <a:lnTo>
                  <a:pt x="218439" y="8890"/>
                </a:lnTo>
                <a:lnTo>
                  <a:pt x="214249" y="3810"/>
                </a:lnTo>
                <a:lnTo>
                  <a:pt x="211581" y="2540"/>
                </a:lnTo>
                <a:lnTo>
                  <a:pt x="208660" y="1270"/>
                </a:lnTo>
                <a:lnTo>
                  <a:pt x="205866" y="0"/>
                </a:lnTo>
                <a:close/>
              </a:path>
              <a:path w="261620" h="265429">
                <a:moveTo>
                  <a:pt x="222694" y="17780"/>
                </a:moveTo>
                <a:lnTo>
                  <a:pt x="199516" y="17780"/>
                </a:lnTo>
                <a:lnTo>
                  <a:pt x="200913" y="19050"/>
                </a:lnTo>
                <a:lnTo>
                  <a:pt x="202183" y="19050"/>
                </a:lnTo>
                <a:lnTo>
                  <a:pt x="204724" y="21590"/>
                </a:lnTo>
                <a:lnTo>
                  <a:pt x="206755" y="24130"/>
                </a:lnTo>
                <a:lnTo>
                  <a:pt x="208025" y="26670"/>
                </a:lnTo>
                <a:lnTo>
                  <a:pt x="208406" y="29210"/>
                </a:lnTo>
                <a:lnTo>
                  <a:pt x="208279" y="35560"/>
                </a:lnTo>
                <a:lnTo>
                  <a:pt x="207263" y="39370"/>
                </a:lnTo>
                <a:lnTo>
                  <a:pt x="204724" y="40640"/>
                </a:lnTo>
                <a:lnTo>
                  <a:pt x="202310" y="41910"/>
                </a:lnTo>
                <a:lnTo>
                  <a:pt x="256031" y="41910"/>
                </a:lnTo>
                <a:lnTo>
                  <a:pt x="252983" y="39370"/>
                </a:lnTo>
                <a:lnTo>
                  <a:pt x="251078" y="36830"/>
                </a:lnTo>
                <a:lnTo>
                  <a:pt x="248919" y="35560"/>
                </a:lnTo>
                <a:lnTo>
                  <a:pt x="221741" y="35560"/>
                </a:lnTo>
                <a:lnTo>
                  <a:pt x="223011" y="29210"/>
                </a:lnTo>
                <a:lnTo>
                  <a:pt x="223138" y="27940"/>
                </a:lnTo>
                <a:lnTo>
                  <a:pt x="223265" y="21590"/>
                </a:lnTo>
                <a:lnTo>
                  <a:pt x="222694" y="17780"/>
                </a:lnTo>
                <a:close/>
              </a:path>
              <a:path w="261620" h="265429">
                <a:moveTo>
                  <a:pt x="242061" y="33020"/>
                </a:moveTo>
                <a:lnTo>
                  <a:pt x="228091" y="33020"/>
                </a:lnTo>
                <a:lnTo>
                  <a:pt x="225044" y="34290"/>
                </a:lnTo>
                <a:lnTo>
                  <a:pt x="221741" y="35560"/>
                </a:lnTo>
                <a:lnTo>
                  <a:pt x="248919" y="35560"/>
                </a:lnTo>
                <a:lnTo>
                  <a:pt x="246760" y="34290"/>
                </a:lnTo>
                <a:lnTo>
                  <a:pt x="244475" y="34290"/>
                </a:lnTo>
                <a:lnTo>
                  <a:pt x="242061" y="33020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8212835" y="4519803"/>
            <a:ext cx="254635" cy="264160"/>
          </a:xfrm>
          <a:custGeom>
            <a:avLst/>
            <a:gdLst/>
            <a:ahLst/>
            <a:cxnLst/>
            <a:rect l="l" t="t" r="r" b="b"/>
            <a:pathLst>
              <a:path w="254634" h="264160">
                <a:moveTo>
                  <a:pt x="61722" y="187960"/>
                </a:moveTo>
                <a:lnTo>
                  <a:pt x="33274" y="187960"/>
                </a:lnTo>
                <a:lnTo>
                  <a:pt x="34671" y="189230"/>
                </a:lnTo>
                <a:lnTo>
                  <a:pt x="36068" y="189230"/>
                </a:lnTo>
                <a:lnTo>
                  <a:pt x="37338" y="190500"/>
                </a:lnTo>
                <a:lnTo>
                  <a:pt x="39750" y="193040"/>
                </a:lnTo>
                <a:lnTo>
                  <a:pt x="41021" y="194310"/>
                </a:lnTo>
                <a:lnTo>
                  <a:pt x="42037" y="196850"/>
                </a:lnTo>
                <a:lnTo>
                  <a:pt x="43180" y="198120"/>
                </a:lnTo>
                <a:lnTo>
                  <a:pt x="44196" y="200660"/>
                </a:lnTo>
                <a:lnTo>
                  <a:pt x="44958" y="201930"/>
                </a:lnTo>
                <a:lnTo>
                  <a:pt x="45847" y="205740"/>
                </a:lnTo>
                <a:lnTo>
                  <a:pt x="46609" y="208280"/>
                </a:lnTo>
                <a:lnTo>
                  <a:pt x="47117" y="212090"/>
                </a:lnTo>
                <a:lnTo>
                  <a:pt x="47752" y="214630"/>
                </a:lnTo>
                <a:lnTo>
                  <a:pt x="47847" y="215900"/>
                </a:lnTo>
                <a:lnTo>
                  <a:pt x="47942" y="217170"/>
                </a:lnTo>
                <a:lnTo>
                  <a:pt x="48037" y="218440"/>
                </a:lnTo>
                <a:lnTo>
                  <a:pt x="48133" y="219710"/>
                </a:lnTo>
                <a:lnTo>
                  <a:pt x="49149" y="251460"/>
                </a:lnTo>
                <a:lnTo>
                  <a:pt x="49403" y="251460"/>
                </a:lnTo>
                <a:lnTo>
                  <a:pt x="49530" y="252730"/>
                </a:lnTo>
                <a:lnTo>
                  <a:pt x="49784" y="254000"/>
                </a:lnTo>
                <a:lnTo>
                  <a:pt x="50546" y="256540"/>
                </a:lnTo>
                <a:lnTo>
                  <a:pt x="51054" y="256540"/>
                </a:lnTo>
                <a:lnTo>
                  <a:pt x="52578" y="259080"/>
                </a:lnTo>
                <a:lnTo>
                  <a:pt x="53467" y="260350"/>
                </a:lnTo>
                <a:lnTo>
                  <a:pt x="54610" y="260350"/>
                </a:lnTo>
                <a:lnTo>
                  <a:pt x="55880" y="261620"/>
                </a:lnTo>
                <a:lnTo>
                  <a:pt x="57912" y="264160"/>
                </a:lnTo>
                <a:lnTo>
                  <a:pt x="63246" y="264160"/>
                </a:lnTo>
                <a:lnTo>
                  <a:pt x="64008" y="262890"/>
                </a:lnTo>
                <a:lnTo>
                  <a:pt x="87911" y="238760"/>
                </a:lnTo>
                <a:lnTo>
                  <a:pt x="65659" y="238760"/>
                </a:lnTo>
                <a:lnTo>
                  <a:pt x="65405" y="223520"/>
                </a:lnTo>
                <a:lnTo>
                  <a:pt x="65278" y="208280"/>
                </a:lnTo>
                <a:lnTo>
                  <a:pt x="64008" y="196850"/>
                </a:lnTo>
                <a:lnTo>
                  <a:pt x="63246" y="193040"/>
                </a:lnTo>
                <a:lnTo>
                  <a:pt x="61722" y="187960"/>
                </a:lnTo>
                <a:close/>
              </a:path>
              <a:path w="254634" h="264160">
                <a:moveTo>
                  <a:pt x="96900" y="212090"/>
                </a:moveTo>
                <a:lnTo>
                  <a:pt x="92837" y="212090"/>
                </a:lnTo>
                <a:lnTo>
                  <a:pt x="65659" y="238760"/>
                </a:lnTo>
                <a:lnTo>
                  <a:pt x="87911" y="238760"/>
                </a:lnTo>
                <a:lnTo>
                  <a:pt x="104267" y="222250"/>
                </a:lnTo>
                <a:lnTo>
                  <a:pt x="104521" y="222250"/>
                </a:lnTo>
                <a:lnTo>
                  <a:pt x="104521" y="220980"/>
                </a:lnTo>
                <a:lnTo>
                  <a:pt x="103505" y="218440"/>
                </a:lnTo>
                <a:lnTo>
                  <a:pt x="102235" y="217170"/>
                </a:lnTo>
                <a:lnTo>
                  <a:pt x="101473" y="215900"/>
                </a:lnTo>
                <a:lnTo>
                  <a:pt x="100457" y="215900"/>
                </a:lnTo>
                <a:lnTo>
                  <a:pt x="99441" y="214630"/>
                </a:lnTo>
                <a:lnTo>
                  <a:pt x="98552" y="213360"/>
                </a:lnTo>
                <a:lnTo>
                  <a:pt x="97790" y="213360"/>
                </a:lnTo>
                <a:lnTo>
                  <a:pt x="96900" y="212090"/>
                </a:lnTo>
                <a:close/>
              </a:path>
              <a:path w="254634" h="264160">
                <a:moveTo>
                  <a:pt x="40513" y="165100"/>
                </a:moveTo>
                <a:lnTo>
                  <a:pt x="30607" y="165100"/>
                </a:lnTo>
                <a:lnTo>
                  <a:pt x="27178" y="166370"/>
                </a:lnTo>
                <a:lnTo>
                  <a:pt x="20066" y="168910"/>
                </a:lnTo>
                <a:lnTo>
                  <a:pt x="2921" y="190500"/>
                </a:lnTo>
                <a:lnTo>
                  <a:pt x="1016" y="194310"/>
                </a:lnTo>
                <a:lnTo>
                  <a:pt x="508" y="195580"/>
                </a:lnTo>
                <a:lnTo>
                  <a:pt x="0" y="198120"/>
                </a:lnTo>
                <a:lnTo>
                  <a:pt x="0" y="203200"/>
                </a:lnTo>
                <a:lnTo>
                  <a:pt x="762" y="204470"/>
                </a:lnTo>
                <a:lnTo>
                  <a:pt x="1143" y="204470"/>
                </a:lnTo>
                <a:lnTo>
                  <a:pt x="2159" y="205740"/>
                </a:lnTo>
                <a:lnTo>
                  <a:pt x="2794" y="207010"/>
                </a:lnTo>
                <a:lnTo>
                  <a:pt x="3683" y="207010"/>
                </a:lnTo>
                <a:lnTo>
                  <a:pt x="4825" y="208280"/>
                </a:lnTo>
                <a:lnTo>
                  <a:pt x="6731" y="210820"/>
                </a:lnTo>
                <a:lnTo>
                  <a:pt x="7747" y="210820"/>
                </a:lnTo>
                <a:lnTo>
                  <a:pt x="8509" y="212090"/>
                </a:lnTo>
                <a:lnTo>
                  <a:pt x="12319" y="212090"/>
                </a:lnTo>
                <a:lnTo>
                  <a:pt x="12700" y="210820"/>
                </a:lnTo>
                <a:lnTo>
                  <a:pt x="13208" y="208280"/>
                </a:lnTo>
                <a:lnTo>
                  <a:pt x="13589" y="205740"/>
                </a:lnTo>
                <a:lnTo>
                  <a:pt x="14097" y="204470"/>
                </a:lnTo>
                <a:lnTo>
                  <a:pt x="14732" y="201930"/>
                </a:lnTo>
                <a:lnTo>
                  <a:pt x="15494" y="200660"/>
                </a:lnTo>
                <a:lnTo>
                  <a:pt x="16637" y="198120"/>
                </a:lnTo>
                <a:lnTo>
                  <a:pt x="17653" y="196850"/>
                </a:lnTo>
                <a:lnTo>
                  <a:pt x="19304" y="194310"/>
                </a:lnTo>
                <a:lnTo>
                  <a:pt x="21336" y="191770"/>
                </a:lnTo>
                <a:lnTo>
                  <a:pt x="22733" y="190500"/>
                </a:lnTo>
                <a:lnTo>
                  <a:pt x="24257" y="189230"/>
                </a:lnTo>
                <a:lnTo>
                  <a:pt x="27305" y="187960"/>
                </a:lnTo>
                <a:lnTo>
                  <a:pt x="61722" y="187960"/>
                </a:lnTo>
                <a:lnTo>
                  <a:pt x="60960" y="185420"/>
                </a:lnTo>
                <a:lnTo>
                  <a:pt x="49403" y="170180"/>
                </a:lnTo>
                <a:lnTo>
                  <a:pt x="46609" y="167640"/>
                </a:lnTo>
                <a:lnTo>
                  <a:pt x="40513" y="165100"/>
                </a:lnTo>
                <a:close/>
              </a:path>
              <a:path w="254634" h="264160">
                <a:moveTo>
                  <a:pt x="92837" y="107950"/>
                </a:moveTo>
                <a:lnTo>
                  <a:pt x="88138" y="107950"/>
                </a:lnTo>
                <a:lnTo>
                  <a:pt x="83439" y="110490"/>
                </a:lnTo>
                <a:lnTo>
                  <a:pt x="78740" y="111760"/>
                </a:lnTo>
                <a:lnTo>
                  <a:pt x="74041" y="114300"/>
                </a:lnTo>
                <a:lnTo>
                  <a:pt x="69469" y="119380"/>
                </a:lnTo>
                <a:lnTo>
                  <a:pt x="64897" y="123190"/>
                </a:lnTo>
                <a:lnTo>
                  <a:pt x="61849" y="128270"/>
                </a:lnTo>
                <a:lnTo>
                  <a:pt x="58800" y="138430"/>
                </a:lnTo>
                <a:lnTo>
                  <a:pt x="58674" y="140970"/>
                </a:lnTo>
                <a:lnTo>
                  <a:pt x="58547" y="143510"/>
                </a:lnTo>
                <a:lnTo>
                  <a:pt x="80010" y="179070"/>
                </a:lnTo>
                <a:lnTo>
                  <a:pt x="85471" y="185420"/>
                </a:lnTo>
                <a:lnTo>
                  <a:pt x="90678" y="189230"/>
                </a:lnTo>
                <a:lnTo>
                  <a:pt x="100838" y="196850"/>
                </a:lnTo>
                <a:lnTo>
                  <a:pt x="105664" y="199390"/>
                </a:lnTo>
                <a:lnTo>
                  <a:pt x="115316" y="201930"/>
                </a:lnTo>
                <a:lnTo>
                  <a:pt x="120015" y="201930"/>
                </a:lnTo>
                <a:lnTo>
                  <a:pt x="124714" y="200660"/>
                </a:lnTo>
                <a:lnTo>
                  <a:pt x="129286" y="198120"/>
                </a:lnTo>
                <a:lnTo>
                  <a:pt x="133985" y="195580"/>
                </a:lnTo>
                <a:lnTo>
                  <a:pt x="138684" y="190500"/>
                </a:lnTo>
                <a:lnTo>
                  <a:pt x="143256" y="186690"/>
                </a:lnTo>
                <a:lnTo>
                  <a:pt x="145542" y="182880"/>
                </a:lnTo>
                <a:lnTo>
                  <a:pt x="117856" y="182880"/>
                </a:lnTo>
                <a:lnTo>
                  <a:pt x="115189" y="181610"/>
                </a:lnTo>
                <a:lnTo>
                  <a:pt x="112522" y="181610"/>
                </a:lnTo>
                <a:lnTo>
                  <a:pt x="109347" y="179070"/>
                </a:lnTo>
                <a:lnTo>
                  <a:pt x="102235" y="173990"/>
                </a:lnTo>
                <a:lnTo>
                  <a:pt x="98044" y="170180"/>
                </a:lnTo>
                <a:lnTo>
                  <a:pt x="89281" y="161290"/>
                </a:lnTo>
                <a:lnTo>
                  <a:pt x="85979" y="157480"/>
                </a:lnTo>
                <a:lnTo>
                  <a:pt x="83312" y="153670"/>
                </a:lnTo>
                <a:lnTo>
                  <a:pt x="80645" y="151130"/>
                </a:lnTo>
                <a:lnTo>
                  <a:pt x="78613" y="147320"/>
                </a:lnTo>
                <a:lnTo>
                  <a:pt x="77470" y="144780"/>
                </a:lnTo>
                <a:lnTo>
                  <a:pt x="76200" y="142240"/>
                </a:lnTo>
                <a:lnTo>
                  <a:pt x="75819" y="139700"/>
                </a:lnTo>
                <a:lnTo>
                  <a:pt x="76581" y="134620"/>
                </a:lnTo>
                <a:lnTo>
                  <a:pt x="77724" y="132080"/>
                </a:lnTo>
                <a:lnTo>
                  <a:pt x="81025" y="129540"/>
                </a:lnTo>
                <a:lnTo>
                  <a:pt x="82296" y="128270"/>
                </a:lnTo>
                <a:lnTo>
                  <a:pt x="83566" y="128270"/>
                </a:lnTo>
                <a:lnTo>
                  <a:pt x="84836" y="127000"/>
                </a:lnTo>
                <a:lnTo>
                  <a:pt x="124866" y="127000"/>
                </a:lnTo>
                <a:lnTo>
                  <a:pt x="122682" y="124460"/>
                </a:lnTo>
                <a:lnTo>
                  <a:pt x="117348" y="120650"/>
                </a:lnTo>
                <a:lnTo>
                  <a:pt x="112395" y="116840"/>
                </a:lnTo>
                <a:lnTo>
                  <a:pt x="107315" y="113030"/>
                </a:lnTo>
                <a:lnTo>
                  <a:pt x="102362" y="110490"/>
                </a:lnTo>
                <a:lnTo>
                  <a:pt x="92837" y="107950"/>
                </a:lnTo>
                <a:close/>
              </a:path>
              <a:path w="254634" h="264160">
                <a:moveTo>
                  <a:pt x="124866" y="127000"/>
                </a:moveTo>
                <a:lnTo>
                  <a:pt x="90932" y="127000"/>
                </a:lnTo>
                <a:lnTo>
                  <a:pt x="92710" y="128270"/>
                </a:lnTo>
                <a:lnTo>
                  <a:pt x="94615" y="128270"/>
                </a:lnTo>
                <a:lnTo>
                  <a:pt x="96520" y="129540"/>
                </a:lnTo>
                <a:lnTo>
                  <a:pt x="98806" y="130810"/>
                </a:lnTo>
                <a:lnTo>
                  <a:pt x="100965" y="132080"/>
                </a:lnTo>
                <a:lnTo>
                  <a:pt x="103378" y="134620"/>
                </a:lnTo>
                <a:lnTo>
                  <a:pt x="108712" y="138430"/>
                </a:lnTo>
                <a:lnTo>
                  <a:pt x="111633" y="142240"/>
                </a:lnTo>
                <a:lnTo>
                  <a:pt x="114808" y="144780"/>
                </a:lnTo>
                <a:lnTo>
                  <a:pt x="117475" y="147320"/>
                </a:lnTo>
                <a:lnTo>
                  <a:pt x="119888" y="149860"/>
                </a:lnTo>
                <a:lnTo>
                  <a:pt x="124079" y="154940"/>
                </a:lnTo>
                <a:lnTo>
                  <a:pt x="125857" y="157480"/>
                </a:lnTo>
                <a:lnTo>
                  <a:pt x="127254" y="158750"/>
                </a:lnTo>
                <a:lnTo>
                  <a:pt x="128650" y="161290"/>
                </a:lnTo>
                <a:lnTo>
                  <a:pt x="129794" y="162560"/>
                </a:lnTo>
                <a:lnTo>
                  <a:pt x="130556" y="165100"/>
                </a:lnTo>
                <a:lnTo>
                  <a:pt x="131445" y="167640"/>
                </a:lnTo>
                <a:lnTo>
                  <a:pt x="131825" y="168910"/>
                </a:lnTo>
                <a:lnTo>
                  <a:pt x="131953" y="170180"/>
                </a:lnTo>
                <a:lnTo>
                  <a:pt x="131953" y="171450"/>
                </a:lnTo>
                <a:lnTo>
                  <a:pt x="124333" y="182880"/>
                </a:lnTo>
                <a:lnTo>
                  <a:pt x="145542" y="182880"/>
                </a:lnTo>
                <a:lnTo>
                  <a:pt x="146304" y="181610"/>
                </a:lnTo>
                <a:lnTo>
                  <a:pt x="149352" y="171450"/>
                </a:lnTo>
                <a:lnTo>
                  <a:pt x="149436" y="170180"/>
                </a:lnTo>
                <a:lnTo>
                  <a:pt x="149521" y="168910"/>
                </a:lnTo>
                <a:lnTo>
                  <a:pt x="149606" y="167640"/>
                </a:lnTo>
                <a:lnTo>
                  <a:pt x="147320" y="157480"/>
                </a:lnTo>
                <a:lnTo>
                  <a:pt x="145034" y="151130"/>
                </a:lnTo>
                <a:lnTo>
                  <a:pt x="141478" y="146050"/>
                </a:lnTo>
                <a:lnTo>
                  <a:pt x="138049" y="140970"/>
                </a:lnTo>
                <a:lnTo>
                  <a:pt x="133604" y="135890"/>
                </a:lnTo>
                <a:lnTo>
                  <a:pt x="128143" y="130810"/>
                </a:lnTo>
                <a:lnTo>
                  <a:pt x="124866" y="127000"/>
                </a:lnTo>
                <a:close/>
              </a:path>
              <a:path w="254634" h="264160">
                <a:moveTo>
                  <a:pt x="173609" y="152400"/>
                </a:moveTo>
                <a:lnTo>
                  <a:pt x="172593" y="152400"/>
                </a:lnTo>
                <a:lnTo>
                  <a:pt x="173100" y="153670"/>
                </a:lnTo>
                <a:lnTo>
                  <a:pt x="173609" y="152400"/>
                </a:lnTo>
                <a:close/>
              </a:path>
              <a:path w="254634" h="264160">
                <a:moveTo>
                  <a:pt x="159685" y="85090"/>
                </a:moveTo>
                <a:lnTo>
                  <a:pt x="132334" y="85090"/>
                </a:lnTo>
                <a:lnTo>
                  <a:pt x="176657" y="129540"/>
                </a:lnTo>
                <a:lnTo>
                  <a:pt x="163957" y="142240"/>
                </a:lnTo>
                <a:lnTo>
                  <a:pt x="163575" y="142240"/>
                </a:lnTo>
                <a:lnTo>
                  <a:pt x="163449" y="143510"/>
                </a:lnTo>
                <a:lnTo>
                  <a:pt x="163703" y="144780"/>
                </a:lnTo>
                <a:lnTo>
                  <a:pt x="164846" y="146050"/>
                </a:lnTo>
                <a:lnTo>
                  <a:pt x="166243" y="148590"/>
                </a:lnTo>
                <a:lnTo>
                  <a:pt x="168275" y="149860"/>
                </a:lnTo>
                <a:lnTo>
                  <a:pt x="169164" y="151130"/>
                </a:lnTo>
                <a:lnTo>
                  <a:pt x="169925" y="151130"/>
                </a:lnTo>
                <a:lnTo>
                  <a:pt x="170815" y="152400"/>
                </a:lnTo>
                <a:lnTo>
                  <a:pt x="174371" y="152400"/>
                </a:lnTo>
                <a:lnTo>
                  <a:pt x="211200" y="115570"/>
                </a:lnTo>
                <a:lnTo>
                  <a:pt x="190373" y="115570"/>
                </a:lnTo>
                <a:lnTo>
                  <a:pt x="159685" y="85090"/>
                </a:lnTo>
                <a:close/>
              </a:path>
              <a:path w="254634" h="264160">
                <a:moveTo>
                  <a:pt x="205613" y="104140"/>
                </a:moveTo>
                <a:lnTo>
                  <a:pt x="201803" y="104140"/>
                </a:lnTo>
                <a:lnTo>
                  <a:pt x="190373" y="115570"/>
                </a:lnTo>
                <a:lnTo>
                  <a:pt x="211200" y="115570"/>
                </a:lnTo>
                <a:lnTo>
                  <a:pt x="212471" y="114300"/>
                </a:lnTo>
                <a:lnTo>
                  <a:pt x="212725" y="114300"/>
                </a:lnTo>
                <a:lnTo>
                  <a:pt x="212852" y="113030"/>
                </a:lnTo>
                <a:lnTo>
                  <a:pt x="212598" y="111760"/>
                </a:lnTo>
                <a:lnTo>
                  <a:pt x="212344" y="111760"/>
                </a:lnTo>
                <a:lnTo>
                  <a:pt x="211963" y="110490"/>
                </a:lnTo>
                <a:lnTo>
                  <a:pt x="211328" y="110490"/>
                </a:lnTo>
                <a:lnTo>
                  <a:pt x="210820" y="109220"/>
                </a:lnTo>
                <a:lnTo>
                  <a:pt x="210058" y="107950"/>
                </a:lnTo>
                <a:lnTo>
                  <a:pt x="209042" y="107950"/>
                </a:lnTo>
                <a:lnTo>
                  <a:pt x="208025" y="106680"/>
                </a:lnTo>
                <a:lnTo>
                  <a:pt x="205613" y="104140"/>
                </a:lnTo>
                <a:close/>
              </a:path>
              <a:path w="254634" h="264160">
                <a:moveTo>
                  <a:pt x="126111" y="104140"/>
                </a:moveTo>
                <a:lnTo>
                  <a:pt x="122428" y="104140"/>
                </a:lnTo>
                <a:lnTo>
                  <a:pt x="123317" y="105410"/>
                </a:lnTo>
                <a:lnTo>
                  <a:pt x="125730" y="105410"/>
                </a:lnTo>
                <a:lnTo>
                  <a:pt x="126111" y="104140"/>
                </a:lnTo>
                <a:close/>
              </a:path>
              <a:path w="254634" h="264160">
                <a:moveTo>
                  <a:pt x="133858" y="58420"/>
                </a:moveTo>
                <a:lnTo>
                  <a:pt x="131825" y="58420"/>
                </a:lnTo>
                <a:lnTo>
                  <a:pt x="131318" y="59690"/>
                </a:lnTo>
                <a:lnTo>
                  <a:pt x="130556" y="59690"/>
                </a:lnTo>
                <a:lnTo>
                  <a:pt x="128778" y="60960"/>
                </a:lnTo>
                <a:lnTo>
                  <a:pt x="127762" y="62230"/>
                </a:lnTo>
                <a:lnTo>
                  <a:pt x="126365" y="63500"/>
                </a:lnTo>
                <a:lnTo>
                  <a:pt x="125222" y="64770"/>
                </a:lnTo>
                <a:lnTo>
                  <a:pt x="124460" y="66040"/>
                </a:lnTo>
                <a:lnTo>
                  <a:pt x="123698" y="66040"/>
                </a:lnTo>
                <a:lnTo>
                  <a:pt x="122555" y="67310"/>
                </a:lnTo>
                <a:lnTo>
                  <a:pt x="122174" y="68580"/>
                </a:lnTo>
                <a:lnTo>
                  <a:pt x="121539" y="68580"/>
                </a:lnTo>
                <a:lnTo>
                  <a:pt x="121412" y="69850"/>
                </a:lnTo>
                <a:lnTo>
                  <a:pt x="121158" y="69850"/>
                </a:lnTo>
                <a:lnTo>
                  <a:pt x="115697" y="95250"/>
                </a:lnTo>
                <a:lnTo>
                  <a:pt x="115824" y="97790"/>
                </a:lnTo>
                <a:lnTo>
                  <a:pt x="116332" y="97790"/>
                </a:lnTo>
                <a:lnTo>
                  <a:pt x="117221" y="99060"/>
                </a:lnTo>
                <a:lnTo>
                  <a:pt x="117729" y="100330"/>
                </a:lnTo>
                <a:lnTo>
                  <a:pt x="118364" y="100330"/>
                </a:lnTo>
                <a:lnTo>
                  <a:pt x="120523" y="102870"/>
                </a:lnTo>
                <a:lnTo>
                  <a:pt x="121666" y="104140"/>
                </a:lnTo>
                <a:lnTo>
                  <a:pt x="126619" y="104140"/>
                </a:lnTo>
                <a:lnTo>
                  <a:pt x="132334" y="85090"/>
                </a:lnTo>
                <a:lnTo>
                  <a:pt x="159685" y="85090"/>
                </a:lnTo>
                <a:lnTo>
                  <a:pt x="134112" y="59690"/>
                </a:lnTo>
                <a:lnTo>
                  <a:pt x="133858" y="58420"/>
                </a:lnTo>
                <a:close/>
              </a:path>
              <a:path w="254634" h="264160">
                <a:moveTo>
                  <a:pt x="226441" y="97790"/>
                </a:moveTo>
                <a:lnTo>
                  <a:pt x="223139" y="97790"/>
                </a:lnTo>
                <a:lnTo>
                  <a:pt x="223900" y="99060"/>
                </a:lnTo>
                <a:lnTo>
                  <a:pt x="225425" y="99060"/>
                </a:lnTo>
                <a:lnTo>
                  <a:pt x="226441" y="97790"/>
                </a:lnTo>
                <a:close/>
              </a:path>
              <a:path w="254634" h="264160">
                <a:moveTo>
                  <a:pt x="249512" y="41910"/>
                </a:moveTo>
                <a:lnTo>
                  <a:pt x="227711" y="41910"/>
                </a:lnTo>
                <a:lnTo>
                  <a:pt x="230250" y="44450"/>
                </a:lnTo>
                <a:lnTo>
                  <a:pt x="232410" y="46990"/>
                </a:lnTo>
                <a:lnTo>
                  <a:pt x="237871" y="64770"/>
                </a:lnTo>
                <a:lnTo>
                  <a:pt x="235839" y="71120"/>
                </a:lnTo>
                <a:lnTo>
                  <a:pt x="233934" y="73660"/>
                </a:lnTo>
                <a:lnTo>
                  <a:pt x="230886" y="77470"/>
                </a:lnTo>
                <a:lnTo>
                  <a:pt x="224282" y="82550"/>
                </a:lnTo>
                <a:lnTo>
                  <a:pt x="221234" y="85090"/>
                </a:lnTo>
                <a:lnTo>
                  <a:pt x="219837" y="85090"/>
                </a:lnTo>
                <a:lnTo>
                  <a:pt x="218694" y="86360"/>
                </a:lnTo>
                <a:lnTo>
                  <a:pt x="216662" y="86360"/>
                </a:lnTo>
                <a:lnTo>
                  <a:pt x="215900" y="87630"/>
                </a:lnTo>
                <a:lnTo>
                  <a:pt x="215138" y="87630"/>
                </a:lnTo>
                <a:lnTo>
                  <a:pt x="215265" y="91440"/>
                </a:lnTo>
                <a:lnTo>
                  <a:pt x="215646" y="91440"/>
                </a:lnTo>
                <a:lnTo>
                  <a:pt x="216408" y="92710"/>
                </a:lnTo>
                <a:lnTo>
                  <a:pt x="217043" y="92710"/>
                </a:lnTo>
                <a:lnTo>
                  <a:pt x="220345" y="96520"/>
                </a:lnTo>
                <a:lnTo>
                  <a:pt x="221361" y="97790"/>
                </a:lnTo>
                <a:lnTo>
                  <a:pt x="227711" y="97790"/>
                </a:lnTo>
                <a:lnTo>
                  <a:pt x="230250" y="96520"/>
                </a:lnTo>
                <a:lnTo>
                  <a:pt x="233299" y="93980"/>
                </a:lnTo>
                <a:lnTo>
                  <a:pt x="234950" y="93980"/>
                </a:lnTo>
                <a:lnTo>
                  <a:pt x="236600" y="92710"/>
                </a:lnTo>
                <a:lnTo>
                  <a:pt x="238379" y="91440"/>
                </a:lnTo>
                <a:lnTo>
                  <a:pt x="239903" y="90170"/>
                </a:lnTo>
                <a:lnTo>
                  <a:pt x="245745" y="83820"/>
                </a:lnTo>
                <a:lnTo>
                  <a:pt x="248920" y="80010"/>
                </a:lnTo>
                <a:lnTo>
                  <a:pt x="250952" y="74930"/>
                </a:lnTo>
                <a:lnTo>
                  <a:pt x="252984" y="71120"/>
                </a:lnTo>
                <a:lnTo>
                  <a:pt x="254127" y="67310"/>
                </a:lnTo>
                <a:lnTo>
                  <a:pt x="254199" y="66040"/>
                </a:lnTo>
                <a:lnTo>
                  <a:pt x="254272" y="64770"/>
                </a:lnTo>
                <a:lnTo>
                  <a:pt x="254344" y="63500"/>
                </a:lnTo>
                <a:lnTo>
                  <a:pt x="254417" y="62230"/>
                </a:lnTo>
                <a:lnTo>
                  <a:pt x="254489" y="60960"/>
                </a:lnTo>
                <a:lnTo>
                  <a:pt x="254562" y="59690"/>
                </a:lnTo>
                <a:lnTo>
                  <a:pt x="254635" y="58420"/>
                </a:lnTo>
                <a:lnTo>
                  <a:pt x="254381" y="55880"/>
                </a:lnTo>
                <a:lnTo>
                  <a:pt x="254254" y="54610"/>
                </a:lnTo>
                <a:lnTo>
                  <a:pt x="252984" y="50800"/>
                </a:lnTo>
                <a:lnTo>
                  <a:pt x="251841" y="46990"/>
                </a:lnTo>
                <a:lnTo>
                  <a:pt x="250190" y="43180"/>
                </a:lnTo>
                <a:lnTo>
                  <a:pt x="249512" y="41910"/>
                </a:lnTo>
                <a:close/>
              </a:path>
              <a:path w="254634" h="264160">
                <a:moveTo>
                  <a:pt x="202438" y="0"/>
                </a:moveTo>
                <a:lnTo>
                  <a:pt x="199390" y="0"/>
                </a:lnTo>
                <a:lnTo>
                  <a:pt x="196342" y="1270"/>
                </a:lnTo>
                <a:lnTo>
                  <a:pt x="193167" y="1270"/>
                </a:lnTo>
                <a:lnTo>
                  <a:pt x="187071" y="3810"/>
                </a:lnTo>
                <a:lnTo>
                  <a:pt x="183896" y="5080"/>
                </a:lnTo>
                <a:lnTo>
                  <a:pt x="180848" y="7620"/>
                </a:lnTo>
                <a:lnTo>
                  <a:pt x="173736" y="15240"/>
                </a:lnTo>
                <a:lnTo>
                  <a:pt x="170815" y="19050"/>
                </a:lnTo>
                <a:lnTo>
                  <a:pt x="169037" y="22860"/>
                </a:lnTo>
                <a:lnTo>
                  <a:pt x="167132" y="26670"/>
                </a:lnTo>
                <a:lnTo>
                  <a:pt x="166560" y="30480"/>
                </a:lnTo>
                <a:lnTo>
                  <a:pt x="166497" y="39370"/>
                </a:lnTo>
                <a:lnTo>
                  <a:pt x="167513" y="43180"/>
                </a:lnTo>
                <a:lnTo>
                  <a:pt x="193548" y="68580"/>
                </a:lnTo>
                <a:lnTo>
                  <a:pt x="203708" y="68580"/>
                </a:lnTo>
                <a:lnTo>
                  <a:pt x="207137" y="67310"/>
                </a:lnTo>
                <a:lnTo>
                  <a:pt x="210693" y="64770"/>
                </a:lnTo>
                <a:lnTo>
                  <a:pt x="214122" y="62230"/>
                </a:lnTo>
                <a:lnTo>
                  <a:pt x="217805" y="59690"/>
                </a:lnTo>
                <a:lnTo>
                  <a:pt x="220725" y="55880"/>
                </a:lnTo>
                <a:lnTo>
                  <a:pt x="223012" y="53340"/>
                </a:lnTo>
                <a:lnTo>
                  <a:pt x="224840" y="49530"/>
                </a:lnTo>
                <a:lnTo>
                  <a:pt x="196977" y="49530"/>
                </a:lnTo>
                <a:lnTo>
                  <a:pt x="191643" y="45720"/>
                </a:lnTo>
                <a:lnTo>
                  <a:pt x="189738" y="43180"/>
                </a:lnTo>
                <a:lnTo>
                  <a:pt x="188087" y="41910"/>
                </a:lnTo>
                <a:lnTo>
                  <a:pt x="186690" y="40640"/>
                </a:lnTo>
                <a:lnTo>
                  <a:pt x="185547" y="38100"/>
                </a:lnTo>
                <a:lnTo>
                  <a:pt x="184531" y="36830"/>
                </a:lnTo>
                <a:lnTo>
                  <a:pt x="183896" y="34290"/>
                </a:lnTo>
                <a:lnTo>
                  <a:pt x="183388" y="30480"/>
                </a:lnTo>
                <a:lnTo>
                  <a:pt x="183515" y="29210"/>
                </a:lnTo>
                <a:lnTo>
                  <a:pt x="184785" y="25400"/>
                </a:lnTo>
                <a:lnTo>
                  <a:pt x="185928" y="24130"/>
                </a:lnTo>
                <a:lnTo>
                  <a:pt x="189230" y="20320"/>
                </a:lnTo>
                <a:lnTo>
                  <a:pt x="191008" y="19050"/>
                </a:lnTo>
                <a:lnTo>
                  <a:pt x="194818" y="17780"/>
                </a:lnTo>
                <a:lnTo>
                  <a:pt x="230886" y="17780"/>
                </a:lnTo>
                <a:lnTo>
                  <a:pt x="229870" y="16510"/>
                </a:lnTo>
                <a:lnTo>
                  <a:pt x="220725" y="8890"/>
                </a:lnTo>
                <a:lnTo>
                  <a:pt x="217805" y="6350"/>
                </a:lnTo>
                <a:lnTo>
                  <a:pt x="208661" y="2540"/>
                </a:lnTo>
                <a:lnTo>
                  <a:pt x="205486" y="1270"/>
                </a:lnTo>
                <a:lnTo>
                  <a:pt x="202438" y="0"/>
                </a:lnTo>
                <a:close/>
              </a:path>
              <a:path w="254634" h="264160">
                <a:moveTo>
                  <a:pt x="230886" y="17780"/>
                </a:moveTo>
                <a:lnTo>
                  <a:pt x="196977" y="17780"/>
                </a:lnTo>
                <a:lnTo>
                  <a:pt x="199263" y="19050"/>
                </a:lnTo>
                <a:lnTo>
                  <a:pt x="201675" y="19050"/>
                </a:lnTo>
                <a:lnTo>
                  <a:pt x="204216" y="21590"/>
                </a:lnTo>
                <a:lnTo>
                  <a:pt x="207264" y="22860"/>
                </a:lnTo>
                <a:lnTo>
                  <a:pt x="210185" y="25400"/>
                </a:lnTo>
                <a:lnTo>
                  <a:pt x="213487" y="27940"/>
                </a:lnTo>
                <a:lnTo>
                  <a:pt x="217297" y="31750"/>
                </a:lnTo>
                <a:lnTo>
                  <a:pt x="216916" y="34290"/>
                </a:lnTo>
                <a:lnTo>
                  <a:pt x="216154" y="36830"/>
                </a:lnTo>
                <a:lnTo>
                  <a:pt x="214884" y="39370"/>
                </a:lnTo>
                <a:lnTo>
                  <a:pt x="213741" y="41910"/>
                </a:lnTo>
                <a:lnTo>
                  <a:pt x="212090" y="43180"/>
                </a:lnTo>
                <a:lnTo>
                  <a:pt x="208407" y="46990"/>
                </a:lnTo>
                <a:lnTo>
                  <a:pt x="205105" y="49530"/>
                </a:lnTo>
                <a:lnTo>
                  <a:pt x="224840" y="49530"/>
                </a:lnTo>
                <a:lnTo>
                  <a:pt x="226060" y="46990"/>
                </a:lnTo>
                <a:lnTo>
                  <a:pt x="227075" y="44450"/>
                </a:lnTo>
                <a:lnTo>
                  <a:pt x="227711" y="41910"/>
                </a:lnTo>
                <a:lnTo>
                  <a:pt x="249512" y="41910"/>
                </a:lnTo>
                <a:lnTo>
                  <a:pt x="246125" y="35560"/>
                </a:lnTo>
                <a:lnTo>
                  <a:pt x="243713" y="31750"/>
                </a:lnTo>
                <a:lnTo>
                  <a:pt x="241046" y="29210"/>
                </a:lnTo>
                <a:lnTo>
                  <a:pt x="238379" y="25400"/>
                </a:lnTo>
                <a:lnTo>
                  <a:pt x="235712" y="22860"/>
                </a:lnTo>
                <a:lnTo>
                  <a:pt x="232918" y="20320"/>
                </a:lnTo>
                <a:lnTo>
                  <a:pt x="230886" y="17780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8691118" y="4519803"/>
            <a:ext cx="259079" cy="264160"/>
          </a:xfrm>
          <a:custGeom>
            <a:avLst/>
            <a:gdLst/>
            <a:ahLst/>
            <a:cxnLst/>
            <a:rect l="l" t="t" r="r" b="b"/>
            <a:pathLst>
              <a:path w="259079" h="264160">
                <a:moveTo>
                  <a:pt x="61975" y="187960"/>
                </a:moveTo>
                <a:lnTo>
                  <a:pt x="33654" y="187960"/>
                </a:lnTo>
                <a:lnTo>
                  <a:pt x="35051" y="189230"/>
                </a:lnTo>
                <a:lnTo>
                  <a:pt x="36449" y="189230"/>
                </a:lnTo>
                <a:lnTo>
                  <a:pt x="37718" y="190500"/>
                </a:lnTo>
                <a:lnTo>
                  <a:pt x="40131" y="193040"/>
                </a:lnTo>
                <a:lnTo>
                  <a:pt x="41275" y="194310"/>
                </a:lnTo>
                <a:lnTo>
                  <a:pt x="42417" y="196850"/>
                </a:lnTo>
                <a:lnTo>
                  <a:pt x="43433" y="198120"/>
                </a:lnTo>
                <a:lnTo>
                  <a:pt x="44450" y="200660"/>
                </a:lnTo>
                <a:lnTo>
                  <a:pt x="45338" y="201930"/>
                </a:lnTo>
                <a:lnTo>
                  <a:pt x="46227" y="205740"/>
                </a:lnTo>
                <a:lnTo>
                  <a:pt x="46862" y="208280"/>
                </a:lnTo>
                <a:lnTo>
                  <a:pt x="48132" y="214630"/>
                </a:lnTo>
                <a:lnTo>
                  <a:pt x="48259" y="217170"/>
                </a:lnTo>
                <a:lnTo>
                  <a:pt x="48386" y="219710"/>
                </a:lnTo>
                <a:lnTo>
                  <a:pt x="49529" y="251460"/>
                </a:lnTo>
                <a:lnTo>
                  <a:pt x="50164" y="254000"/>
                </a:lnTo>
                <a:lnTo>
                  <a:pt x="50546" y="255270"/>
                </a:lnTo>
                <a:lnTo>
                  <a:pt x="50800" y="256540"/>
                </a:lnTo>
                <a:lnTo>
                  <a:pt x="51434" y="256540"/>
                </a:lnTo>
                <a:lnTo>
                  <a:pt x="52070" y="257810"/>
                </a:lnTo>
                <a:lnTo>
                  <a:pt x="52831" y="259080"/>
                </a:lnTo>
                <a:lnTo>
                  <a:pt x="53721" y="260350"/>
                </a:lnTo>
                <a:lnTo>
                  <a:pt x="54990" y="260350"/>
                </a:lnTo>
                <a:lnTo>
                  <a:pt x="57276" y="262890"/>
                </a:lnTo>
                <a:lnTo>
                  <a:pt x="58165" y="264160"/>
                </a:lnTo>
                <a:lnTo>
                  <a:pt x="63626" y="264160"/>
                </a:lnTo>
                <a:lnTo>
                  <a:pt x="64261" y="262890"/>
                </a:lnTo>
                <a:lnTo>
                  <a:pt x="65150" y="262890"/>
                </a:lnTo>
                <a:lnTo>
                  <a:pt x="88602" y="238760"/>
                </a:lnTo>
                <a:lnTo>
                  <a:pt x="66039" y="238760"/>
                </a:lnTo>
                <a:lnTo>
                  <a:pt x="65785" y="223520"/>
                </a:lnTo>
                <a:lnTo>
                  <a:pt x="65684" y="212090"/>
                </a:lnTo>
                <a:lnTo>
                  <a:pt x="65633" y="210820"/>
                </a:lnTo>
                <a:lnTo>
                  <a:pt x="65531" y="208280"/>
                </a:lnTo>
                <a:lnTo>
                  <a:pt x="64896" y="201930"/>
                </a:lnTo>
                <a:lnTo>
                  <a:pt x="64769" y="200660"/>
                </a:lnTo>
                <a:lnTo>
                  <a:pt x="64642" y="199390"/>
                </a:lnTo>
                <a:lnTo>
                  <a:pt x="64515" y="198120"/>
                </a:lnTo>
                <a:lnTo>
                  <a:pt x="64388" y="196850"/>
                </a:lnTo>
                <a:lnTo>
                  <a:pt x="63500" y="193040"/>
                </a:lnTo>
                <a:lnTo>
                  <a:pt x="61975" y="187960"/>
                </a:lnTo>
                <a:close/>
              </a:path>
              <a:path w="259079" h="264160">
                <a:moveTo>
                  <a:pt x="97281" y="212090"/>
                </a:moveTo>
                <a:lnTo>
                  <a:pt x="93217" y="212090"/>
                </a:lnTo>
                <a:lnTo>
                  <a:pt x="66039" y="238760"/>
                </a:lnTo>
                <a:lnTo>
                  <a:pt x="88602" y="238760"/>
                </a:lnTo>
                <a:lnTo>
                  <a:pt x="104648" y="222250"/>
                </a:lnTo>
                <a:lnTo>
                  <a:pt x="104901" y="220980"/>
                </a:lnTo>
                <a:lnTo>
                  <a:pt x="103885" y="218440"/>
                </a:lnTo>
                <a:lnTo>
                  <a:pt x="102615" y="217170"/>
                </a:lnTo>
                <a:lnTo>
                  <a:pt x="101726" y="215900"/>
                </a:lnTo>
                <a:lnTo>
                  <a:pt x="100710" y="215900"/>
                </a:lnTo>
                <a:lnTo>
                  <a:pt x="98932" y="213360"/>
                </a:lnTo>
                <a:lnTo>
                  <a:pt x="98043" y="213360"/>
                </a:lnTo>
                <a:lnTo>
                  <a:pt x="97281" y="212090"/>
                </a:lnTo>
                <a:close/>
              </a:path>
              <a:path w="259079" h="264160">
                <a:moveTo>
                  <a:pt x="40766" y="165100"/>
                </a:moveTo>
                <a:lnTo>
                  <a:pt x="30860" y="165100"/>
                </a:lnTo>
                <a:lnTo>
                  <a:pt x="27431" y="166370"/>
                </a:lnTo>
                <a:lnTo>
                  <a:pt x="20320" y="168910"/>
                </a:lnTo>
                <a:lnTo>
                  <a:pt x="3301" y="190500"/>
                </a:lnTo>
                <a:lnTo>
                  <a:pt x="2158" y="191770"/>
                </a:lnTo>
                <a:lnTo>
                  <a:pt x="1397" y="194310"/>
                </a:lnTo>
                <a:lnTo>
                  <a:pt x="888" y="195580"/>
                </a:lnTo>
                <a:lnTo>
                  <a:pt x="0" y="199390"/>
                </a:lnTo>
                <a:lnTo>
                  <a:pt x="126" y="201930"/>
                </a:lnTo>
                <a:lnTo>
                  <a:pt x="253" y="203200"/>
                </a:lnTo>
                <a:lnTo>
                  <a:pt x="761" y="203200"/>
                </a:lnTo>
                <a:lnTo>
                  <a:pt x="1524" y="204470"/>
                </a:lnTo>
                <a:lnTo>
                  <a:pt x="2539" y="205740"/>
                </a:lnTo>
                <a:lnTo>
                  <a:pt x="5206" y="208280"/>
                </a:lnTo>
                <a:lnTo>
                  <a:pt x="8000" y="210820"/>
                </a:lnTo>
                <a:lnTo>
                  <a:pt x="8762" y="212090"/>
                </a:lnTo>
                <a:lnTo>
                  <a:pt x="12573" y="212090"/>
                </a:lnTo>
                <a:lnTo>
                  <a:pt x="12953" y="210820"/>
                </a:lnTo>
                <a:lnTo>
                  <a:pt x="13970" y="205740"/>
                </a:lnTo>
                <a:lnTo>
                  <a:pt x="14477" y="204470"/>
                </a:lnTo>
                <a:lnTo>
                  <a:pt x="14985" y="201930"/>
                </a:lnTo>
                <a:lnTo>
                  <a:pt x="15875" y="200660"/>
                </a:lnTo>
                <a:lnTo>
                  <a:pt x="16890" y="198120"/>
                </a:lnTo>
                <a:lnTo>
                  <a:pt x="18033" y="196850"/>
                </a:lnTo>
                <a:lnTo>
                  <a:pt x="19557" y="194310"/>
                </a:lnTo>
                <a:lnTo>
                  <a:pt x="21589" y="191770"/>
                </a:lnTo>
                <a:lnTo>
                  <a:pt x="24637" y="189230"/>
                </a:lnTo>
                <a:lnTo>
                  <a:pt x="27685" y="187960"/>
                </a:lnTo>
                <a:lnTo>
                  <a:pt x="61975" y="187960"/>
                </a:lnTo>
                <a:lnTo>
                  <a:pt x="61213" y="185420"/>
                </a:lnTo>
                <a:lnTo>
                  <a:pt x="59816" y="181610"/>
                </a:lnTo>
                <a:lnTo>
                  <a:pt x="58038" y="179070"/>
                </a:lnTo>
                <a:lnTo>
                  <a:pt x="56387" y="176530"/>
                </a:lnTo>
                <a:lnTo>
                  <a:pt x="54355" y="173990"/>
                </a:lnTo>
                <a:lnTo>
                  <a:pt x="49656" y="170180"/>
                </a:lnTo>
                <a:lnTo>
                  <a:pt x="46862" y="167640"/>
                </a:lnTo>
                <a:lnTo>
                  <a:pt x="40766" y="165100"/>
                </a:lnTo>
                <a:close/>
              </a:path>
              <a:path w="259079" h="264160">
                <a:moveTo>
                  <a:pt x="93090" y="107950"/>
                </a:moveTo>
                <a:lnTo>
                  <a:pt x="88391" y="107950"/>
                </a:lnTo>
                <a:lnTo>
                  <a:pt x="83692" y="110490"/>
                </a:lnTo>
                <a:lnTo>
                  <a:pt x="79121" y="111760"/>
                </a:lnTo>
                <a:lnTo>
                  <a:pt x="58927" y="143510"/>
                </a:lnTo>
                <a:lnTo>
                  <a:pt x="59943" y="148590"/>
                </a:lnTo>
                <a:lnTo>
                  <a:pt x="61086" y="153670"/>
                </a:lnTo>
                <a:lnTo>
                  <a:pt x="63373" y="158750"/>
                </a:lnTo>
                <a:lnTo>
                  <a:pt x="66928" y="163830"/>
                </a:lnTo>
                <a:lnTo>
                  <a:pt x="70357" y="168910"/>
                </a:lnTo>
                <a:lnTo>
                  <a:pt x="74929" y="173990"/>
                </a:lnTo>
                <a:lnTo>
                  <a:pt x="80263" y="179070"/>
                </a:lnTo>
                <a:lnTo>
                  <a:pt x="85725" y="185420"/>
                </a:lnTo>
                <a:lnTo>
                  <a:pt x="91058" y="189230"/>
                </a:lnTo>
                <a:lnTo>
                  <a:pt x="96011" y="193040"/>
                </a:lnTo>
                <a:lnTo>
                  <a:pt x="101091" y="196850"/>
                </a:lnTo>
                <a:lnTo>
                  <a:pt x="106045" y="199390"/>
                </a:lnTo>
                <a:lnTo>
                  <a:pt x="115570" y="201930"/>
                </a:lnTo>
                <a:lnTo>
                  <a:pt x="120268" y="201930"/>
                </a:lnTo>
                <a:lnTo>
                  <a:pt x="124967" y="200660"/>
                </a:lnTo>
                <a:lnTo>
                  <a:pt x="129666" y="198120"/>
                </a:lnTo>
                <a:lnTo>
                  <a:pt x="134238" y="195580"/>
                </a:lnTo>
                <a:lnTo>
                  <a:pt x="138937" y="190500"/>
                </a:lnTo>
                <a:lnTo>
                  <a:pt x="143509" y="186690"/>
                </a:lnTo>
                <a:lnTo>
                  <a:pt x="145796" y="182880"/>
                </a:lnTo>
                <a:lnTo>
                  <a:pt x="118236" y="182880"/>
                </a:lnTo>
                <a:lnTo>
                  <a:pt x="115570" y="181610"/>
                </a:lnTo>
                <a:lnTo>
                  <a:pt x="112775" y="181610"/>
                </a:lnTo>
                <a:lnTo>
                  <a:pt x="109727" y="179070"/>
                </a:lnTo>
                <a:lnTo>
                  <a:pt x="102615" y="173990"/>
                </a:lnTo>
                <a:lnTo>
                  <a:pt x="98425" y="170180"/>
                </a:lnTo>
                <a:lnTo>
                  <a:pt x="93599" y="165100"/>
                </a:lnTo>
                <a:lnTo>
                  <a:pt x="89534" y="161290"/>
                </a:lnTo>
                <a:lnTo>
                  <a:pt x="86232" y="157480"/>
                </a:lnTo>
                <a:lnTo>
                  <a:pt x="83565" y="153670"/>
                </a:lnTo>
                <a:lnTo>
                  <a:pt x="80899" y="151130"/>
                </a:lnTo>
                <a:lnTo>
                  <a:pt x="77724" y="144780"/>
                </a:lnTo>
                <a:lnTo>
                  <a:pt x="76580" y="142240"/>
                </a:lnTo>
                <a:lnTo>
                  <a:pt x="76073" y="139700"/>
                </a:lnTo>
                <a:lnTo>
                  <a:pt x="76834" y="134620"/>
                </a:lnTo>
                <a:lnTo>
                  <a:pt x="78104" y="132080"/>
                </a:lnTo>
                <a:lnTo>
                  <a:pt x="80136" y="130810"/>
                </a:lnTo>
                <a:lnTo>
                  <a:pt x="81279" y="129540"/>
                </a:lnTo>
                <a:lnTo>
                  <a:pt x="82550" y="128270"/>
                </a:lnTo>
                <a:lnTo>
                  <a:pt x="83820" y="128270"/>
                </a:lnTo>
                <a:lnTo>
                  <a:pt x="85089" y="127000"/>
                </a:lnTo>
                <a:lnTo>
                  <a:pt x="125120" y="127000"/>
                </a:lnTo>
                <a:lnTo>
                  <a:pt x="122935" y="124460"/>
                </a:lnTo>
                <a:lnTo>
                  <a:pt x="117728" y="120650"/>
                </a:lnTo>
                <a:lnTo>
                  <a:pt x="107568" y="113030"/>
                </a:lnTo>
                <a:lnTo>
                  <a:pt x="102742" y="110490"/>
                </a:lnTo>
                <a:lnTo>
                  <a:pt x="93090" y="107950"/>
                </a:lnTo>
                <a:close/>
              </a:path>
              <a:path w="259079" h="264160">
                <a:moveTo>
                  <a:pt x="125120" y="127000"/>
                </a:moveTo>
                <a:lnTo>
                  <a:pt x="91312" y="127000"/>
                </a:lnTo>
                <a:lnTo>
                  <a:pt x="94868" y="128270"/>
                </a:lnTo>
                <a:lnTo>
                  <a:pt x="96900" y="129540"/>
                </a:lnTo>
                <a:lnTo>
                  <a:pt x="101218" y="132080"/>
                </a:lnTo>
                <a:lnTo>
                  <a:pt x="106299" y="137160"/>
                </a:lnTo>
                <a:lnTo>
                  <a:pt x="108965" y="138430"/>
                </a:lnTo>
                <a:lnTo>
                  <a:pt x="115188" y="144780"/>
                </a:lnTo>
                <a:lnTo>
                  <a:pt x="117855" y="147320"/>
                </a:lnTo>
                <a:lnTo>
                  <a:pt x="120141" y="149860"/>
                </a:lnTo>
                <a:lnTo>
                  <a:pt x="122300" y="152400"/>
                </a:lnTo>
                <a:lnTo>
                  <a:pt x="124332" y="154940"/>
                </a:lnTo>
                <a:lnTo>
                  <a:pt x="126110" y="157480"/>
                </a:lnTo>
                <a:lnTo>
                  <a:pt x="127507" y="158750"/>
                </a:lnTo>
                <a:lnTo>
                  <a:pt x="129031" y="161290"/>
                </a:lnTo>
                <a:lnTo>
                  <a:pt x="130048" y="162560"/>
                </a:lnTo>
                <a:lnTo>
                  <a:pt x="130936" y="165100"/>
                </a:lnTo>
                <a:lnTo>
                  <a:pt x="131699" y="167640"/>
                </a:lnTo>
                <a:lnTo>
                  <a:pt x="132206" y="168910"/>
                </a:lnTo>
                <a:lnTo>
                  <a:pt x="132079" y="173990"/>
                </a:lnTo>
                <a:lnTo>
                  <a:pt x="130809" y="176530"/>
                </a:lnTo>
                <a:lnTo>
                  <a:pt x="129793" y="177800"/>
                </a:lnTo>
                <a:lnTo>
                  <a:pt x="128524" y="179070"/>
                </a:lnTo>
                <a:lnTo>
                  <a:pt x="126618" y="181610"/>
                </a:lnTo>
                <a:lnTo>
                  <a:pt x="124713" y="182880"/>
                </a:lnTo>
                <a:lnTo>
                  <a:pt x="145796" y="182880"/>
                </a:lnTo>
                <a:lnTo>
                  <a:pt x="146557" y="181610"/>
                </a:lnTo>
                <a:lnTo>
                  <a:pt x="149605" y="171450"/>
                </a:lnTo>
                <a:lnTo>
                  <a:pt x="149690" y="170180"/>
                </a:lnTo>
                <a:lnTo>
                  <a:pt x="149775" y="168910"/>
                </a:lnTo>
                <a:lnTo>
                  <a:pt x="149859" y="167640"/>
                </a:lnTo>
                <a:lnTo>
                  <a:pt x="148716" y="162560"/>
                </a:lnTo>
                <a:lnTo>
                  <a:pt x="147700" y="157480"/>
                </a:lnTo>
                <a:lnTo>
                  <a:pt x="128397" y="130810"/>
                </a:lnTo>
                <a:lnTo>
                  <a:pt x="125120" y="127000"/>
                </a:lnTo>
                <a:close/>
              </a:path>
              <a:path w="259079" h="264160">
                <a:moveTo>
                  <a:pt x="171703" y="154940"/>
                </a:moveTo>
                <a:lnTo>
                  <a:pt x="167893" y="154940"/>
                </a:lnTo>
                <a:lnTo>
                  <a:pt x="168782" y="156210"/>
                </a:lnTo>
                <a:lnTo>
                  <a:pt x="171068" y="156210"/>
                </a:lnTo>
                <a:lnTo>
                  <a:pt x="171703" y="154940"/>
                </a:lnTo>
                <a:close/>
              </a:path>
              <a:path w="259079" h="264160">
                <a:moveTo>
                  <a:pt x="170814" y="78740"/>
                </a:moveTo>
                <a:lnTo>
                  <a:pt x="138049" y="78740"/>
                </a:lnTo>
                <a:lnTo>
                  <a:pt x="140970" y="80010"/>
                </a:lnTo>
                <a:lnTo>
                  <a:pt x="143890" y="80010"/>
                </a:lnTo>
                <a:lnTo>
                  <a:pt x="145287" y="81280"/>
                </a:lnTo>
                <a:lnTo>
                  <a:pt x="146557" y="81280"/>
                </a:lnTo>
                <a:lnTo>
                  <a:pt x="148971" y="83820"/>
                </a:lnTo>
                <a:lnTo>
                  <a:pt x="150113" y="86360"/>
                </a:lnTo>
                <a:lnTo>
                  <a:pt x="152400" y="88900"/>
                </a:lnTo>
                <a:lnTo>
                  <a:pt x="157352" y="115570"/>
                </a:lnTo>
                <a:lnTo>
                  <a:pt x="157540" y="120650"/>
                </a:lnTo>
                <a:lnTo>
                  <a:pt x="157633" y="123190"/>
                </a:lnTo>
                <a:lnTo>
                  <a:pt x="157680" y="124460"/>
                </a:lnTo>
                <a:lnTo>
                  <a:pt x="157774" y="127000"/>
                </a:lnTo>
                <a:lnTo>
                  <a:pt x="157867" y="129540"/>
                </a:lnTo>
                <a:lnTo>
                  <a:pt x="157961" y="132080"/>
                </a:lnTo>
                <a:lnTo>
                  <a:pt x="158054" y="134620"/>
                </a:lnTo>
                <a:lnTo>
                  <a:pt x="159003" y="144780"/>
                </a:lnTo>
                <a:lnTo>
                  <a:pt x="159765" y="147320"/>
                </a:lnTo>
                <a:lnTo>
                  <a:pt x="160274" y="148590"/>
                </a:lnTo>
                <a:lnTo>
                  <a:pt x="160908" y="148590"/>
                </a:lnTo>
                <a:lnTo>
                  <a:pt x="162686" y="151130"/>
                </a:lnTo>
                <a:lnTo>
                  <a:pt x="166115" y="154940"/>
                </a:lnTo>
                <a:lnTo>
                  <a:pt x="173227" y="154940"/>
                </a:lnTo>
                <a:lnTo>
                  <a:pt x="197131" y="130810"/>
                </a:lnTo>
                <a:lnTo>
                  <a:pt x="174878" y="130810"/>
                </a:lnTo>
                <a:lnTo>
                  <a:pt x="174761" y="123190"/>
                </a:lnTo>
                <a:lnTo>
                  <a:pt x="174644" y="115570"/>
                </a:lnTo>
                <a:lnTo>
                  <a:pt x="174540" y="104140"/>
                </a:lnTo>
                <a:lnTo>
                  <a:pt x="174413" y="100330"/>
                </a:lnTo>
                <a:lnTo>
                  <a:pt x="174371" y="99060"/>
                </a:lnTo>
                <a:lnTo>
                  <a:pt x="173989" y="95250"/>
                </a:lnTo>
                <a:lnTo>
                  <a:pt x="173862" y="93980"/>
                </a:lnTo>
                <a:lnTo>
                  <a:pt x="173227" y="88900"/>
                </a:lnTo>
                <a:lnTo>
                  <a:pt x="172338" y="83820"/>
                </a:lnTo>
                <a:lnTo>
                  <a:pt x="170814" y="78740"/>
                </a:lnTo>
                <a:close/>
              </a:path>
              <a:path w="259079" h="264160">
                <a:moveTo>
                  <a:pt x="205358" y="102870"/>
                </a:moveTo>
                <a:lnTo>
                  <a:pt x="202056" y="102870"/>
                </a:lnTo>
                <a:lnTo>
                  <a:pt x="174878" y="130810"/>
                </a:lnTo>
                <a:lnTo>
                  <a:pt x="197131" y="130810"/>
                </a:lnTo>
                <a:lnTo>
                  <a:pt x="213486" y="114300"/>
                </a:lnTo>
                <a:lnTo>
                  <a:pt x="213613" y="113030"/>
                </a:lnTo>
                <a:lnTo>
                  <a:pt x="213740" y="111760"/>
                </a:lnTo>
                <a:lnTo>
                  <a:pt x="213232" y="110490"/>
                </a:lnTo>
                <a:lnTo>
                  <a:pt x="212725" y="110490"/>
                </a:lnTo>
                <a:lnTo>
                  <a:pt x="211454" y="107950"/>
                </a:lnTo>
                <a:lnTo>
                  <a:pt x="210565" y="107950"/>
                </a:lnTo>
                <a:lnTo>
                  <a:pt x="209550" y="106680"/>
                </a:lnTo>
                <a:lnTo>
                  <a:pt x="207772" y="105410"/>
                </a:lnTo>
                <a:lnTo>
                  <a:pt x="206882" y="104140"/>
                </a:lnTo>
                <a:lnTo>
                  <a:pt x="205358" y="102870"/>
                </a:lnTo>
                <a:close/>
              </a:path>
              <a:path w="259079" h="264160">
                <a:moveTo>
                  <a:pt x="149605" y="55880"/>
                </a:moveTo>
                <a:lnTo>
                  <a:pt x="139700" y="55880"/>
                </a:lnTo>
                <a:lnTo>
                  <a:pt x="136271" y="57150"/>
                </a:lnTo>
                <a:lnTo>
                  <a:pt x="110998" y="83820"/>
                </a:lnTo>
                <a:lnTo>
                  <a:pt x="110235" y="85090"/>
                </a:lnTo>
                <a:lnTo>
                  <a:pt x="109727" y="87630"/>
                </a:lnTo>
                <a:lnTo>
                  <a:pt x="108838" y="90170"/>
                </a:lnTo>
                <a:lnTo>
                  <a:pt x="108965" y="92710"/>
                </a:lnTo>
                <a:lnTo>
                  <a:pt x="109092" y="93980"/>
                </a:lnTo>
                <a:lnTo>
                  <a:pt x="109600" y="95250"/>
                </a:lnTo>
                <a:lnTo>
                  <a:pt x="110871" y="96520"/>
                </a:lnTo>
                <a:lnTo>
                  <a:pt x="111378" y="96520"/>
                </a:lnTo>
                <a:lnTo>
                  <a:pt x="112013" y="97790"/>
                </a:lnTo>
                <a:lnTo>
                  <a:pt x="114046" y="100330"/>
                </a:lnTo>
                <a:lnTo>
                  <a:pt x="116839" y="101600"/>
                </a:lnTo>
                <a:lnTo>
                  <a:pt x="117601" y="102870"/>
                </a:lnTo>
                <a:lnTo>
                  <a:pt x="118872" y="104140"/>
                </a:lnTo>
                <a:lnTo>
                  <a:pt x="120268" y="104140"/>
                </a:lnTo>
                <a:lnTo>
                  <a:pt x="121030" y="102870"/>
                </a:lnTo>
                <a:lnTo>
                  <a:pt x="121411" y="102870"/>
                </a:lnTo>
                <a:lnTo>
                  <a:pt x="121792" y="101600"/>
                </a:lnTo>
                <a:lnTo>
                  <a:pt x="122300" y="99060"/>
                </a:lnTo>
                <a:lnTo>
                  <a:pt x="122808" y="97790"/>
                </a:lnTo>
                <a:lnTo>
                  <a:pt x="123316" y="95250"/>
                </a:lnTo>
                <a:lnTo>
                  <a:pt x="123825" y="93980"/>
                </a:lnTo>
                <a:lnTo>
                  <a:pt x="124713" y="91440"/>
                </a:lnTo>
                <a:lnTo>
                  <a:pt x="125729" y="90170"/>
                </a:lnTo>
                <a:lnTo>
                  <a:pt x="126873" y="87630"/>
                </a:lnTo>
                <a:lnTo>
                  <a:pt x="128397" y="85090"/>
                </a:lnTo>
                <a:lnTo>
                  <a:pt x="130428" y="83820"/>
                </a:lnTo>
                <a:lnTo>
                  <a:pt x="131952" y="81280"/>
                </a:lnTo>
                <a:lnTo>
                  <a:pt x="133476" y="81280"/>
                </a:lnTo>
                <a:lnTo>
                  <a:pt x="136525" y="80010"/>
                </a:lnTo>
                <a:lnTo>
                  <a:pt x="138049" y="78740"/>
                </a:lnTo>
                <a:lnTo>
                  <a:pt x="170814" y="78740"/>
                </a:lnTo>
                <a:lnTo>
                  <a:pt x="170052" y="76200"/>
                </a:lnTo>
                <a:lnTo>
                  <a:pt x="168655" y="73660"/>
                </a:lnTo>
                <a:lnTo>
                  <a:pt x="166877" y="71120"/>
                </a:lnTo>
                <a:lnTo>
                  <a:pt x="165226" y="68580"/>
                </a:lnTo>
                <a:lnTo>
                  <a:pt x="163195" y="66040"/>
                </a:lnTo>
                <a:lnTo>
                  <a:pt x="158496" y="60960"/>
                </a:lnTo>
                <a:lnTo>
                  <a:pt x="155701" y="59690"/>
                </a:lnTo>
                <a:lnTo>
                  <a:pt x="152653" y="57150"/>
                </a:lnTo>
                <a:lnTo>
                  <a:pt x="149605" y="55880"/>
                </a:lnTo>
                <a:close/>
              </a:path>
              <a:path w="259079" h="264160">
                <a:moveTo>
                  <a:pt x="206755" y="0"/>
                </a:moveTo>
                <a:lnTo>
                  <a:pt x="197230" y="0"/>
                </a:lnTo>
                <a:lnTo>
                  <a:pt x="187959" y="2540"/>
                </a:lnTo>
                <a:lnTo>
                  <a:pt x="167766" y="34290"/>
                </a:lnTo>
                <a:lnTo>
                  <a:pt x="168782" y="39370"/>
                </a:lnTo>
                <a:lnTo>
                  <a:pt x="169925" y="44450"/>
                </a:lnTo>
                <a:lnTo>
                  <a:pt x="172211" y="49530"/>
                </a:lnTo>
                <a:lnTo>
                  <a:pt x="175767" y="54610"/>
                </a:lnTo>
                <a:lnTo>
                  <a:pt x="179197" y="59690"/>
                </a:lnTo>
                <a:lnTo>
                  <a:pt x="183768" y="66040"/>
                </a:lnTo>
                <a:lnTo>
                  <a:pt x="194563" y="76200"/>
                </a:lnTo>
                <a:lnTo>
                  <a:pt x="199898" y="81280"/>
                </a:lnTo>
                <a:lnTo>
                  <a:pt x="204850" y="85090"/>
                </a:lnTo>
                <a:lnTo>
                  <a:pt x="209930" y="87630"/>
                </a:lnTo>
                <a:lnTo>
                  <a:pt x="214883" y="90170"/>
                </a:lnTo>
                <a:lnTo>
                  <a:pt x="224408" y="92710"/>
                </a:lnTo>
                <a:lnTo>
                  <a:pt x="229107" y="92710"/>
                </a:lnTo>
                <a:lnTo>
                  <a:pt x="238505" y="90170"/>
                </a:lnTo>
                <a:lnTo>
                  <a:pt x="243077" y="86360"/>
                </a:lnTo>
                <a:lnTo>
                  <a:pt x="252349" y="77470"/>
                </a:lnTo>
                <a:lnTo>
                  <a:pt x="253873" y="74930"/>
                </a:lnTo>
                <a:lnTo>
                  <a:pt x="227075" y="74930"/>
                </a:lnTo>
                <a:lnTo>
                  <a:pt x="224408" y="73660"/>
                </a:lnTo>
                <a:lnTo>
                  <a:pt x="221614" y="72390"/>
                </a:lnTo>
                <a:lnTo>
                  <a:pt x="218566" y="69850"/>
                </a:lnTo>
                <a:lnTo>
                  <a:pt x="211454" y="64770"/>
                </a:lnTo>
                <a:lnTo>
                  <a:pt x="207263" y="60960"/>
                </a:lnTo>
                <a:lnTo>
                  <a:pt x="202437" y="55880"/>
                </a:lnTo>
                <a:lnTo>
                  <a:pt x="198374" y="52070"/>
                </a:lnTo>
                <a:lnTo>
                  <a:pt x="195072" y="48260"/>
                </a:lnTo>
                <a:lnTo>
                  <a:pt x="192404" y="45720"/>
                </a:lnTo>
                <a:lnTo>
                  <a:pt x="189737" y="41910"/>
                </a:lnTo>
                <a:lnTo>
                  <a:pt x="187832" y="39370"/>
                </a:lnTo>
                <a:lnTo>
                  <a:pt x="186562" y="35560"/>
                </a:lnTo>
                <a:lnTo>
                  <a:pt x="185420" y="33020"/>
                </a:lnTo>
                <a:lnTo>
                  <a:pt x="185038" y="30480"/>
                </a:lnTo>
                <a:lnTo>
                  <a:pt x="185165" y="29210"/>
                </a:lnTo>
                <a:lnTo>
                  <a:pt x="185292" y="27940"/>
                </a:lnTo>
                <a:lnTo>
                  <a:pt x="185674" y="25400"/>
                </a:lnTo>
                <a:lnTo>
                  <a:pt x="186943" y="24130"/>
                </a:lnTo>
                <a:lnTo>
                  <a:pt x="188975" y="21590"/>
                </a:lnTo>
                <a:lnTo>
                  <a:pt x="190118" y="20320"/>
                </a:lnTo>
                <a:lnTo>
                  <a:pt x="191388" y="19050"/>
                </a:lnTo>
                <a:lnTo>
                  <a:pt x="192658" y="19050"/>
                </a:lnTo>
                <a:lnTo>
                  <a:pt x="193928" y="17780"/>
                </a:lnTo>
                <a:lnTo>
                  <a:pt x="233140" y="17780"/>
                </a:lnTo>
                <a:lnTo>
                  <a:pt x="231775" y="16510"/>
                </a:lnTo>
                <a:lnTo>
                  <a:pt x="226567" y="11430"/>
                </a:lnTo>
                <a:lnTo>
                  <a:pt x="216407" y="3810"/>
                </a:lnTo>
                <a:lnTo>
                  <a:pt x="211581" y="2540"/>
                </a:lnTo>
                <a:lnTo>
                  <a:pt x="206755" y="0"/>
                </a:lnTo>
                <a:close/>
              </a:path>
              <a:path w="259079" h="264160">
                <a:moveTo>
                  <a:pt x="233140" y="17780"/>
                </a:moveTo>
                <a:lnTo>
                  <a:pt x="200151" y="17780"/>
                </a:lnTo>
                <a:lnTo>
                  <a:pt x="203707" y="20320"/>
                </a:lnTo>
                <a:lnTo>
                  <a:pt x="205739" y="20320"/>
                </a:lnTo>
                <a:lnTo>
                  <a:pt x="207899" y="22860"/>
                </a:lnTo>
                <a:lnTo>
                  <a:pt x="210057" y="24130"/>
                </a:lnTo>
                <a:lnTo>
                  <a:pt x="212598" y="25400"/>
                </a:lnTo>
                <a:lnTo>
                  <a:pt x="215137" y="27940"/>
                </a:lnTo>
                <a:lnTo>
                  <a:pt x="217804" y="30480"/>
                </a:lnTo>
                <a:lnTo>
                  <a:pt x="224027" y="35560"/>
                </a:lnTo>
                <a:lnTo>
                  <a:pt x="226695" y="39370"/>
                </a:lnTo>
                <a:lnTo>
                  <a:pt x="229107" y="41910"/>
                </a:lnTo>
                <a:lnTo>
                  <a:pt x="231139" y="43180"/>
                </a:lnTo>
                <a:lnTo>
                  <a:pt x="233172" y="45720"/>
                </a:lnTo>
                <a:lnTo>
                  <a:pt x="234950" y="48260"/>
                </a:lnTo>
                <a:lnTo>
                  <a:pt x="236347" y="50800"/>
                </a:lnTo>
                <a:lnTo>
                  <a:pt x="237871" y="52070"/>
                </a:lnTo>
                <a:lnTo>
                  <a:pt x="238886" y="54610"/>
                </a:lnTo>
                <a:lnTo>
                  <a:pt x="239775" y="55880"/>
                </a:lnTo>
                <a:lnTo>
                  <a:pt x="240537" y="58420"/>
                </a:lnTo>
                <a:lnTo>
                  <a:pt x="241046" y="59690"/>
                </a:lnTo>
                <a:lnTo>
                  <a:pt x="241173" y="63500"/>
                </a:lnTo>
                <a:lnTo>
                  <a:pt x="240918" y="64770"/>
                </a:lnTo>
                <a:lnTo>
                  <a:pt x="239649" y="67310"/>
                </a:lnTo>
                <a:lnTo>
                  <a:pt x="238632" y="68580"/>
                </a:lnTo>
                <a:lnTo>
                  <a:pt x="237362" y="71120"/>
                </a:lnTo>
                <a:lnTo>
                  <a:pt x="233552" y="73660"/>
                </a:lnTo>
                <a:lnTo>
                  <a:pt x="231521" y="73660"/>
                </a:lnTo>
                <a:lnTo>
                  <a:pt x="229488" y="74930"/>
                </a:lnTo>
                <a:lnTo>
                  <a:pt x="253873" y="74930"/>
                </a:lnTo>
                <a:lnTo>
                  <a:pt x="255397" y="72390"/>
                </a:lnTo>
                <a:lnTo>
                  <a:pt x="258445" y="63500"/>
                </a:lnTo>
                <a:lnTo>
                  <a:pt x="258572" y="60960"/>
                </a:lnTo>
                <a:lnTo>
                  <a:pt x="258699" y="58420"/>
                </a:lnTo>
                <a:lnTo>
                  <a:pt x="257555" y="53340"/>
                </a:lnTo>
                <a:lnTo>
                  <a:pt x="256539" y="48260"/>
                </a:lnTo>
                <a:lnTo>
                  <a:pt x="254126" y="43180"/>
                </a:lnTo>
                <a:lnTo>
                  <a:pt x="250698" y="38100"/>
                </a:lnTo>
                <a:lnTo>
                  <a:pt x="247141" y="31750"/>
                </a:lnTo>
                <a:lnTo>
                  <a:pt x="242697" y="26670"/>
                </a:lnTo>
                <a:lnTo>
                  <a:pt x="233140" y="17780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9170034" y="4523613"/>
            <a:ext cx="267970" cy="260350"/>
          </a:xfrm>
          <a:custGeom>
            <a:avLst/>
            <a:gdLst/>
            <a:ahLst/>
            <a:cxnLst/>
            <a:rect l="l" t="t" r="r" b="b"/>
            <a:pathLst>
              <a:path w="267970" h="260350">
                <a:moveTo>
                  <a:pt x="61722" y="184150"/>
                </a:moveTo>
                <a:lnTo>
                  <a:pt x="33274" y="184150"/>
                </a:lnTo>
                <a:lnTo>
                  <a:pt x="34671" y="185419"/>
                </a:lnTo>
                <a:lnTo>
                  <a:pt x="36068" y="185419"/>
                </a:lnTo>
                <a:lnTo>
                  <a:pt x="37338" y="186689"/>
                </a:lnTo>
                <a:lnTo>
                  <a:pt x="39750" y="189230"/>
                </a:lnTo>
                <a:lnTo>
                  <a:pt x="41021" y="190500"/>
                </a:lnTo>
                <a:lnTo>
                  <a:pt x="42037" y="193039"/>
                </a:lnTo>
                <a:lnTo>
                  <a:pt x="43180" y="194310"/>
                </a:lnTo>
                <a:lnTo>
                  <a:pt x="44196" y="196850"/>
                </a:lnTo>
                <a:lnTo>
                  <a:pt x="44958" y="198119"/>
                </a:lnTo>
                <a:lnTo>
                  <a:pt x="45847" y="201930"/>
                </a:lnTo>
                <a:lnTo>
                  <a:pt x="46609" y="204469"/>
                </a:lnTo>
                <a:lnTo>
                  <a:pt x="47117" y="208280"/>
                </a:lnTo>
                <a:lnTo>
                  <a:pt x="47751" y="210819"/>
                </a:lnTo>
                <a:lnTo>
                  <a:pt x="47847" y="212089"/>
                </a:lnTo>
                <a:lnTo>
                  <a:pt x="47942" y="213360"/>
                </a:lnTo>
                <a:lnTo>
                  <a:pt x="48037" y="214630"/>
                </a:lnTo>
                <a:lnTo>
                  <a:pt x="48133" y="215900"/>
                </a:lnTo>
                <a:lnTo>
                  <a:pt x="49149" y="247650"/>
                </a:lnTo>
                <a:lnTo>
                  <a:pt x="49403" y="247650"/>
                </a:lnTo>
                <a:lnTo>
                  <a:pt x="49530" y="248919"/>
                </a:lnTo>
                <a:lnTo>
                  <a:pt x="49784" y="250189"/>
                </a:lnTo>
                <a:lnTo>
                  <a:pt x="50546" y="252730"/>
                </a:lnTo>
                <a:lnTo>
                  <a:pt x="51054" y="252730"/>
                </a:lnTo>
                <a:lnTo>
                  <a:pt x="52578" y="255269"/>
                </a:lnTo>
                <a:lnTo>
                  <a:pt x="53467" y="256539"/>
                </a:lnTo>
                <a:lnTo>
                  <a:pt x="54610" y="256539"/>
                </a:lnTo>
                <a:lnTo>
                  <a:pt x="55880" y="257810"/>
                </a:lnTo>
                <a:lnTo>
                  <a:pt x="57912" y="260350"/>
                </a:lnTo>
                <a:lnTo>
                  <a:pt x="63246" y="260350"/>
                </a:lnTo>
                <a:lnTo>
                  <a:pt x="64008" y="259080"/>
                </a:lnTo>
                <a:lnTo>
                  <a:pt x="87911" y="234950"/>
                </a:lnTo>
                <a:lnTo>
                  <a:pt x="65659" y="234950"/>
                </a:lnTo>
                <a:lnTo>
                  <a:pt x="65405" y="219710"/>
                </a:lnTo>
                <a:lnTo>
                  <a:pt x="65278" y="204469"/>
                </a:lnTo>
                <a:lnTo>
                  <a:pt x="64008" y="193039"/>
                </a:lnTo>
                <a:lnTo>
                  <a:pt x="63246" y="189230"/>
                </a:lnTo>
                <a:lnTo>
                  <a:pt x="61722" y="184150"/>
                </a:lnTo>
                <a:close/>
              </a:path>
              <a:path w="267970" h="260350">
                <a:moveTo>
                  <a:pt x="96900" y="208280"/>
                </a:moveTo>
                <a:lnTo>
                  <a:pt x="92837" y="208280"/>
                </a:lnTo>
                <a:lnTo>
                  <a:pt x="65659" y="234950"/>
                </a:lnTo>
                <a:lnTo>
                  <a:pt x="87911" y="234950"/>
                </a:lnTo>
                <a:lnTo>
                  <a:pt x="104267" y="218439"/>
                </a:lnTo>
                <a:lnTo>
                  <a:pt x="104521" y="218439"/>
                </a:lnTo>
                <a:lnTo>
                  <a:pt x="104521" y="217169"/>
                </a:lnTo>
                <a:lnTo>
                  <a:pt x="103505" y="214630"/>
                </a:lnTo>
                <a:lnTo>
                  <a:pt x="102235" y="213360"/>
                </a:lnTo>
                <a:lnTo>
                  <a:pt x="101473" y="212089"/>
                </a:lnTo>
                <a:lnTo>
                  <a:pt x="100457" y="212089"/>
                </a:lnTo>
                <a:lnTo>
                  <a:pt x="99441" y="210819"/>
                </a:lnTo>
                <a:lnTo>
                  <a:pt x="98551" y="209550"/>
                </a:lnTo>
                <a:lnTo>
                  <a:pt x="97790" y="209550"/>
                </a:lnTo>
                <a:lnTo>
                  <a:pt x="96900" y="208280"/>
                </a:lnTo>
                <a:close/>
              </a:path>
              <a:path w="267970" h="260350">
                <a:moveTo>
                  <a:pt x="40513" y="161289"/>
                </a:moveTo>
                <a:lnTo>
                  <a:pt x="30607" y="161289"/>
                </a:lnTo>
                <a:lnTo>
                  <a:pt x="27178" y="162560"/>
                </a:lnTo>
                <a:lnTo>
                  <a:pt x="20066" y="165100"/>
                </a:lnTo>
                <a:lnTo>
                  <a:pt x="2921" y="186689"/>
                </a:lnTo>
                <a:lnTo>
                  <a:pt x="1016" y="190500"/>
                </a:lnTo>
                <a:lnTo>
                  <a:pt x="508" y="191769"/>
                </a:lnTo>
                <a:lnTo>
                  <a:pt x="0" y="194310"/>
                </a:lnTo>
                <a:lnTo>
                  <a:pt x="0" y="199389"/>
                </a:lnTo>
                <a:lnTo>
                  <a:pt x="762" y="200660"/>
                </a:lnTo>
                <a:lnTo>
                  <a:pt x="1143" y="200660"/>
                </a:lnTo>
                <a:lnTo>
                  <a:pt x="2159" y="201930"/>
                </a:lnTo>
                <a:lnTo>
                  <a:pt x="2794" y="203200"/>
                </a:lnTo>
                <a:lnTo>
                  <a:pt x="3683" y="203200"/>
                </a:lnTo>
                <a:lnTo>
                  <a:pt x="4825" y="204469"/>
                </a:lnTo>
                <a:lnTo>
                  <a:pt x="6731" y="207010"/>
                </a:lnTo>
                <a:lnTo>
                  <a:pt x="7747" y="207010"/>
                </a:lnTo>
                <a:lnTo>
                  <a:pt x="8509" y="208280"/>
                </a:lnTo>
                <a:lnTo>
                  <a:pt x="12319" y="208280"/>
                </a:lnTo>
                <a:lnTo>
                  <a:pt x="12700" y="207010"/>
                </a:lnTo>
                <a:lnTo>
                  <a:pt x="13208" y="204469"/>
                </a:lnTo>
                <a:lnTo>
                  <a:pt x="13589" y="201930"/>
                </a:lnTo>
                <a:lnTo>
                  <a:pt x="14097" y="200660"/>
                </a:lnTo>
                <a:lnTo>
                  <a:pt x="14732" y="198119"/>
                </a:lnTo>
                <a:lnTo>
                  <a:pt x="15494" y="196850"/>
                </a:lnTo>
                <a:lnTo>
                  <a:pt x="16637" y="194310"/>
                </a:lnTo>
                <a:lnTo>
                  <a:pt x="17653" y="193039"/>
                </a:lnTo>
                <a:lnTo>
                  <a:pt x="19304" y="190500"/>
                </a:lnTo>
                <a:lnTo>
                  <a:pt x="21336" y="187960"/>
                </a:lnTo>
                <a:lnTo>
                  <a:pt x="22733" y="186689"/>
                </a:lnTo>
                <a:lnTo>
                  <a:pt x="24257" y="185419"/>
                </a:lnTo>
                <a:lnTo>
                  <a:pt x="27305" y="184150"/>
                </a:lnTo>
                <a:lnTo>
                  <a:pt x="61722" y="184150"/>
                </a:lnTo>
                <a:lnTo>
                  <a:pt x="60960" y="181610"/>
                </a:lnTo>
                <a:lnTo>
                  <a:pt x="49403" y="166369"/>
                </a:lnTo>
                <a:lnTo>
                  <a:pt x="46609" y="163830"/>
                </a:lnTo>
                <a:lnTo>
                  <a:pt x="40513" y="161289"/>
                </a:lnTo>
                <a:close/>
              </a:path>
              <a:path w="267970" h="260350">
                <a:moveTo>
                  <a:pt x="92837" y="104139"/>
                </a:moveTo>
                <a:lnTo>
                  <a:pt x="88138" y="104139"/>
                </a:lnTo>
                <a:lnTo>
                  <a:pt x="83439" y="106680"/>
                </a:lnTo>
                <a:lnTo>
                  <a:pt x="78740" y="107950"/>
                </a:lnTo>
                <a:lnTo>
                  <a:pt x="74041" y="110489"/>
                </a:lnTo>
                <a:lnTo>
                  <a:pt x="69469" y="115569"/>
                </a:lnTo>
                <a:lnTo>
                  <a:pt x="64897" y="119380"/>
                </a:lnTo>
                <a:lnTo>
                  <a:pt x="61849" y="124460"/>
                </a:lnTo>
                <a:lnTo>
                  <a:pt x="58800" y="134619"/>
                </a:lnTo>
                <a:lnTo>
                  <a:pt x="58674" y="137160"/>
                </a:lnTo>
                <a:lnTo>
                  <a:pt x="58547" y="139700"/>
                </a:lnTo>
                <a:lnTo>
                  <a:pt x="80010" y="175260"/>
                </a:lnTo>
                <a:lnTo>
                  <a:pt x="85471" y="181610"/>
                </a:lnTo>
                <a:lnTo>
                  <a:pt x="90678" y="185419"/>
                </a:lnTo>
                <a:lnTo>
                  <a:pt x="100838" y="193039"/>
                </a:lnTo>
                <a:lnTo>
                  <a:pt x="105664" y="195580"/>
                </a:lnTo>
                <a:lnTo>
                  <a:pt x="115316" y="198119"/>
                </a:lnTo>
                <a:lnTo>
                  <a:pt x="120015" y="198119"/>
                </a:lnTo>
                <a:lnTo>
                  <a:pt x="124714" y="196850"/>
                </a:lnTo>
                <a:lnTo>
                  <a:pt x="129286" y="194310"/>
                </a:lnTo>
                <a:lnTo>
                  <a:pt x="133985" y="191769"/>
                </a:lnTo>
                <a:lnTo>
                  <a:pt x="138684" y="186689"/>
                </a:lnTo>
                <a:lnTo>
                  <a:pt x="143256" y="182880"/>
                </a:lnTo>
                <a:lnTo>
                  <a:pt x="145542" y="179069"/>
                </a:lnTo>
                <a:lnTo>
                  <a:pt x="117856" y="179069"/>
                </a:lnTo>
                <a:lnTo>
                  <a:pt x="115189" y="177800"/>
                </a:lnTo>
                <a:lnTo>
                  <a:pt x="112522" y="177800"/>
                </a:lnTo>
                <a:lnTo>
                  <a:pt x="109347" y="175260"/>
                </a:lnTo>
                <a:lnTo>
                  <a:pt x="102235" y="170180"/>
                </a:lnTo>
                <a:lnTo>
                  <a:pt x="98044" y="166369"/>
                </a:lnTo>
                <a:lnTo>
                  <a:pt x="89281" y="157480"/>
                </a:lnTo>
                <a:lnTo>
                  <a:pt x="85979" y="153669"/>
                </a:lnTo>
                <a:lnTo>
                  <a:pt x="83312" y="149860"/>
                </a:lnTo>
                <a:lnTo>
                  <a:pt x="80645" y="147319"/>
                </a:lnTo>
                <a:lnTo>
                  <a:pt x="78613" y="143510"/>
                </a:lnTo>
                <a:lnTo>
                  <a:pt x="77470" y="140969"/>
                </a:lnTo>
                <a:lnTo>
                  <a:pt x="76200" y="138430"/>
                </a:lnTo>
                <a:lnTo>
                  <a:pt x="75819" y="135889"/>
                </a:lnTo>
                <a:lnTo>
                  <a:pt x="76581" y="130810"/>
                </a:lnTo>
                <a:lnTo>
                  <a:pt x="77724" y="128269"/>
                </a:lnTo>
                <a:lnTo>
                  <a:pt x="81025" y="125730"/>
                </a:lnTo>
                <a:lnTo>
                  <a:pt x="82296" y="124460"/>
                </a:lnTo>
                <a:lnTo>
                  <a:pt x="83566" y="124460"/>
                </a:lnTo>
                <a:lnTo>
                  <a:pt x="84836" y="123189"/>
                </a:lnTo>
                <a:lnTo>
                  <a:pt x="124866" y="123189"/>
                </a:lnTo>
                <a:lnTo>
                  <a:pt x="122682" y="120650"/>
                </a:lnTo>
                <a:lnTo>
                  <a:pt x="117348" y="116839"/>
                </a:lnTo>
                <a:lnTo>
                  <a:pt x="112395" y="113030"/>
                </a:lnTo>
                <a:lnTo>
                  <a:pt x="107315" y="109219"/>
                </a:lnTo>
                <a:lnTo>
                  <a:pt x="102362" y="106680"/>
                </a:lnTo>
                <a:lnTo>
                  <a:pt x="92837" y="104139"/>
                </a:lnTo>
                <a:close/>
              </a:path>
              <a:path w="267970" h="260350">
                <a:moveTo>
                  <a:pt x="124866" y="123189"/>
                </a:moveTo>
                <a:lnTo>
                  <a:pt x="90932" y="123189"/>
                </a:lnTo>
                <a:lnTo>
                  <a:pt x="92710" y="124460"/>
                </a:lnTo>
                <a:lnTo>
                  <a:pt x="94615" y="124460"/>
                </a:lnTo>
                <a:lnTo>
                  <a:pt x="96520" y="125730"/>
                </a:lnTo>
                <a:lnTo>
                  <a:pt x="98806" y="127000"/>
                </a:lnTo>
                <a:lnTo>
                  <a:pt x="100965" y="128269"/>
                </a:lnTo>
                <a:lnTo>
                  <a:pt x="103378" y="130810"/>
                </a:lnTo>
                <a:lnTo>
                  <a:pt x="108712" y="134619"/>
                </a:lnTo>
                <a:lnTo>
                  <a:pt x="111633" y="138430"/>
                </a:lnTo>
                <a:lnTo>
                  <a:pt x="114808" y="140969"/>
                </a:lnTo>
                <a:lnTo>
                  <a:pt x="117475" y="143510"/>
                </a:lnTo>
                <a:lnTo>
                  <a:pt x="119888" y="146050"/>
                </a:lnTo>
                <a:lnTo>
                  <a:pt x="124079" y="151130"/>
                </a:lnTo>
                <a:lnTo>
                  <a:pt x="125857" y="153669"/>
                </a:lnTo>
                <a:lnTo>
                  <a:pt x="127254" y="154939"/>
                </a:lnTo>
                <a:lnTo>
                  <a:pt x="128650" y="157480"/>
                </a:lnTo>
                <a:lnTo>
                  <a:pt x="129794" y="158750"/>
                </a:lnTo>
                <a:lnTo>
                  <a:pt x="130556" y="161289"/>
                </a:lnTo>
                <a:lnTo>
                  <a:pt x="131445" y="163830"/>
                </a:lnTo>
                <a:lnTo>
                  <a:pt x="131825" y="165100"/>
                </a:lnTo>
                <a:lnTo>
                  <a:pt x="131953" y="166369"/>
                </a:lnTo>
                <a:lnTo>
                  <a:pt x="131953" y="167639"/>
                </a:lnTo>
                <a:lnTo>
                  <a:pt x="124333" y="179069"/>
                </a:lnTo>
                <a:lnTo>
                  <a:pt x="145542" y="179069"/>
                </a:lnTo>
                <a:lnTo>
                  <a:pt x="146304" y="177800"/>
                </a:lnTo>
                <a:lnTo>
                  <a:pt x="149351" y="167639"/>
                </a:lnTo>
                <a:lnTo>
                  <a:pt x="149436" y="166369"/>
                </a:lnTo>
                <a:lnTo>
                  <a:pt x="149521" y="165100"/>
                </a:lnTo>
                <a:lnTo>
                  <a:pt x="149606" y="163830"/>
                </a:lnTo>
                <a:lnTo>
                  <a:pt x="147320" y="153669"/>
                </a:lnTo>
                <a:lnTo>
                  <a:pt x="145034" y="147319"/>
                </a:lnTo>
                <a:lnTo>
                  <a:pt x="141478" y="142239"/>
                </a:lnTo>
                <a:lnTo>
                  <a:pt x="138049" y="137160"/>
                </a:lnTo>
                <a:lnTo>
                  <a:pt x="133604" y="132080"/>
                </a:lnTo>
                <a:lnTo>
                  <a:pt x="128143" y="127000"/>
                </a:lnTo>
                <a:lnTo>
                  <a:pt x="124866" y="123189"/>
                </a:lnTo>
                <a:close/>
              </a:path>
              <a:path w="267970" h="260350">
                <a:moveTo>
                  <a:pt x="171450" y="151130"/>
                </a:moveTo>
                <a:lnTo>
                  <a:pt x="167640" y="151130"/>
                </a:lnTo>
                <a:lnTo>
                  <a:pt x="168529" y="152400"/>
                </a:lnTo>
                <a:lnTo>
                  <a:pt x="170688" y="152400"/>
                </a:lnTo>
                <a:lnTo>
                  <a:pt x="171450" y="151130"/>
                </a:lnTo>
                <a:close/>
              </a:path>
              <a:path w="267970" h="260350">
                <a:moveTo>
                  <a:pt x="170561" y="74930"/>
                </a:moveTo>
                <a:lnTo>
                  <a:pt x="137668" y="74930"/>
                </a:lnTo>
                <a:lnTo>
                  <a:pt x="140716" y="76200"/>
                </a:lnTo>
                <a:lnTo>
                  <a:pt x="143510" y="76200"/>
                </a:lnTo>
                <a:lnTo>
                  <a:pt x="144907" y="77469"/>
                </a:lnTo>
                <a:lnTo>
                  <a:pt x="146176" y="77469"/>
                </a:lnTo>
                <a:lnTo>
                  <a:pt x="148590" y="80010"/>
                </a:lnTo>
                <a:lnTo>
                  <a:pt x="149860" y="82550"/>
                </a:lnTo>
                <a:lnTo>
                  <a:pt x="150875" y="83819"/>
                </a:lnTo>
                <a:lnTo>
                  <a:pt x="152019" y="85089"/>
                </a:lnTo>
                <a:lnTo>
                  <a:pt x="153035" y="87630"/>
                </a:lnTo>
                <a:lnTo>
                  <a:pt x="153797" y="90169"/>
                </a:lnTo>
                <a:lnTo>
                  <a:pt x="154686" y="92710"/>
                </a:lnTo>
                <a:lnTo>
                  <a:pt x="155448" y="95250"/>
                </a:lnTo>
                <a:lnTo>
                  <a:pt x="155956" y="99060"/>
                </a:lnTo>
                <a:lnTo>
                  <a:pt x="156591" y="102869"/>
                </a:lnTo>
                <a:lnTo>
                  <a:pt x="156718" y="104139"/>
                </a:lnTo>
                <a:lnTo>
                  <a:pt x="156845" y="105410"/>
                </a:lnTo>
                <a:lnTo>
                  <a:pt x="156972" y="106680"/>
                </a:lnTo>
                <a:lnTo>
                  <a:pt x="157035" y="109219"/>
                </a:lnTo>
                <a:lnTo>
                  <a:pt x="157139" y="113030"/>
                </a:lnTo>
                <a:lnTo>
                  <a:pt x="157259" y="116839"/>
                </a:lnTo>
                <a:lnTo>
                  <a:pt x="157379" y="120650"/>
                </a:lnTo>
                <a:lnTo>
                  <a:pt x="157500" y="124460"/>
                </a:lnTo>
                <a:lnTo>
                  <a:pt x="157620" y="128269"/>
                </a:lnTo>
                <a:lnTo>
                  <a:pt x="157740" y="132080"/>
                </a:lnTo>
                <a:lnTo>
                  <a:pt x="157861" y="135889"/>
                </a:lnTo>
                <a:lnTo>
                  <a:pt x="157988" y="138430"/>
                </a:lnTo>
                <a:lnTo>
                  <a:pt x="158242" y="139700"/>
                </a:lnTo>
                <a:lnTo>
                  <a:pt x="158369" y="140969"/>
                </a:lnTo>
                <a:lnTo>
                  <a:pt x="158623" y="140969"/>
                </a:lnTo>
                <a:lnTo>
                  <a:pt x="159385" y="143510"/>
                </a:lnTo>
                <a:lnTo>
                  <a:pt x="159893" y="144780"/>
                </a:lnTo>
                <a:lnTo>
                  <a:pt x="161417" y="146050"/>
                </a:lnTo>
                <a:lnTo>
                  <a:pt x="162306" y="147319"/>
                </a:lnTo>
                <a:lnTo>
                  <a:pt x="163449" y="148589"/>
                </a:lnTo>
                <a:lnTo>
                  <a:pt x="164719" y="149860"/>
                </a:lnTo>
                <a:lnTo>
                  <a:pt x="165735" y="151130"/>
                </a:lnTo>
                <a:lnTo>
                  <a:pt x="172847" y="151130"/>
                </a:lnTo>
                <a:lnTo>
                  <a:pt x="196750" y="127000"/>
                </a:lnTo>
                <a:lnTo>
                  <a:pt x="174498" y="127000"/>
                </a:lnTo>
                <a:lnTo>
                  <a:pt x="174380" y="119380"/>
                </a:lnTo>
                <a:lnTo>
                  <a:pt x="174263" y="111760"/>
                </a:lnTo>
                <a:lnTo>
                  <a:pt x="174138" y="97789"/>
                </a:lnTo>
                <a:lnTo>
                  <a:pt x="174117" y="95250"/>
                </a:lnTo>
                <a:lnTo>
                  <a:pt x="172847" y="85089"/>
                </a:lnTo>
                <a:lnTo>
                  <a:pt x="172085" y="80010"/>
                </a:lnTo>
                <a:lnTo>
                  <a:pt x="170561" y="74930"/>
                </a:lnTo>
                <a:close/>
              </a:path>
              <a:path w="267970" h="260350">
                <a:moveTo>
                  <a:pt x="204978" y="99060"/>
                </a:moveTo>
                <a:lnTo>
                  <a:pt x="201675" y="99060"/>
                </a:lnTo>
                <a:lnTo>
                  <a:pt x="174498" y="127000"/>
                </a:lnTo>
                <a:lnTo>
                  <a:pt x="196750" y="127000"/>
                </a:lnTo>
                <a:lnTo>
                  <a:pt x="213106" y="110489"/>
                </a:lnTo>
                <a:lnTo>
                  <a:pt x="213360" y="109219"/>
                </a:lnTo>
                <a:lnTo>
                  <a:pt x="213360" y="107950"/>
                </a:lnTo>
                <a:lnTo>
                  <a:pt x="212851" y="106680"/>
                </a:lnTo>
                <a:lnTo>
                  <a:pt x="212344" y="106680"/>
                </a:lnTo>
                <a:lnTo>
                  <a:pt x="211074" y="104139"/>
                </a:lnTo>
                <a:lnTo>
                  <a:pt x="210312" y="104139"/>
                </a:lnTo>
                <a:lnTo>
                  <a:pt x="208280" y="101600"/>
                </a:lnTo>
                <a:lnTo>
                  <a:pt x="207391" y="101600"/>
                </a:lnTo>
                <a:lnTo>
                  <a:pt x="206629" y="100330"/>
                </a:lnTo>
                <a:lnTo>
                  <a:pt x="205740" y="100330"/>
                </a:lnTo>
                <a:lnTo>
                  <a:pt x="204978" y="99060"/>
                </a:lnTo>
                <a:close/>
              </a:path>
              <a:path w="267970" h="260350">
                <a:moveTo>
                  <a:pt x="149351" y="52069"/>
                </a:moveTo>
                <a:lnTo>
                  <a:pt x="139446" y="52069"/>
                </a:lnTo>
                <a:lnTo>
                  <a:pt x="136017" y="53339"/>
                </a:lnTo>
                <a:lnTo>
                  <a:pt x="128905" y="57150"/>
                </a:lnTo>
                <a:lnTo>
                  <a:pt x="125349" y="59689"/>
                </a:lnTo>
                <a:lnTo>
                  <a:pt x="121793" y="63500"/>
                </a:lnTo>
                <a:lnTo>
                  <a:pt x="119507" y="64769"/>
                </a:lnTo>
                <a:lnTo>
                  <a:pt x="117601" y="67310"/>
                </a:lnTo>
                <a:lnTo>
                  <a:pt x="114300" y="72389"/>
                </a:lnTo>
                <a:lnTo>
                  <a:pt x="112903" y="74930"/>
                </a:lnTo>
                <a:lnTo>
                  <a:pt x="111760" y="77469"/>
                </a:lnTo>
                <a:lnTo>
                  <a:pt x="109855" y="81280"/>
                </a:lnTo>
                <a:lnTo>
                  <a:pt x="109347" y="83819"/>
                </a:lnTo>
                <a:lnTo>
                  <a:pt x="108839" y="85089"/>
                </a:lnTo>
                <a:lnTo>
                  <a:pt x="108839" y="90169"/>
                </a:lnTo>
                <a:lnTo>
                  <a:pt x="109600" y="91439"/>
                </a:lnTo>
                <a:lnTo>
                  <a:pt x="110490" y="92710"/>
                </a:lnTo>
                <a:lnTo>
                  <a:pt x="110998" y="92710"/>
                </a:lnTo>
                <a:lnTo>
                  <a:pt x="111633" y="93980"/>
                </a:lnTo>
                <a:lnTo>
                  <a:pt x="112522" y="95250"/>
                </a:lnTo>
                <a:lnTo>
                  <a:pt x="113665" y="96519"/>
                </a:lnTo>
                <a:lnTo>
                  <a:pt x="115570" y="97789"/>
                </a:lnTo>
                <a:lnTo>
                  <a:pt x="116586" y="97789"/>
                </a:lnTo>
                <a:lnTo>
                  <a:pt x="117348" y="99060"/>
                </a:lnTo>
                <a:lnTo>
                  <a:pt x="118618" y="100330"/>
                </a:lnTo>
                <a:lnTo>
                  <a:pt x="120015" y="100330"/>
                </a:lnTo>
                <a:lnTo>
                  <a:pt x="120396" y="99060"/>
                </a:lnTo>
                <a:lnTo>
                  <a:pt x="121158" y="99060"/>
                </a:lnTo>
                <a:lnTo>
                  <a:pt x="121539" y="97789"/>
                </a:lnTo>
                <a:lnTo>
                  <a:pt x="122047" y="95250"/>
                </a:lnTo>
                <a:lnTo>
                  <a:pt x="122428" y="93980"/>
                </a:lnTo>
                <a:lnTo>
                  <a:pt x="122936" y="91439"/>
                </a:lnTo>
                <a:lnTo>
                  <a:pt x="123571" y="90169"/>
                </a:lnTo>
                <a:lnTo>
                  <a:pt x="124333" y="87630"/>
                </a:lnTo>
                <a:lnTo>
                  <a:pt x="125475" y="86360"/>
                </a:lnTo>
                <a:lnTo>
                  <a:pt x="126492" y="83819"/>
                </a:lnTo>
                <a:lnTo>
                  <a:pt x="128143" y="81280"/>
                </a:lnTo>
                <a:lnTo>
                  <a:pt x="130175" y="80010"/>
                </a:lnTo>
                <a:lnTo>
                  <a:pt x="131572" y="77469"/>
                </a:lnTo>
                <a:lnTo>
                  <a:pt x="133096" y="77469"/>
                </a:lnTo>
                <a:lnTo>
                  <a:pt x="136144" y="76200"/>
                </a:lnTo>
                <a:lnTo>
                  <a:pt x="137668" y="74930"/>
                </a:lnTo>
                <a:lnTo>
                  <a:pt x="170561" y="74930"/>
                </a:lnTo>
                <a:lnTo>
                  <a:pt x="155448" y="55880"/>
                </a:lnTo>
                <a:lnTo>
                  <a:pt x="152400" y="53339"/>
                </a:lnTo>
                <a:lnTo>
                  <a:pt x="149351" y="52069"/>
                </a:lnTo>
                <a:close/>
              </a:path>
              <a:path w="267970" h="260350">
                <a:moveTo>
                  <a:pt x="214107" y="25400"/>
                </a:moveTo>
                <a:lnTo>
                  <a:pt x="187325" y="25400"/>
                </a:lnTo>
                <a:lnTo>
                  <a:pt x="231521" y="69850"/>
                </a:lnTo>
                <a:lnTo>
                  <a:pt x="218567" y="83819"/>
                </a:lnTo>
                <a:lnTo>
                  <a:pt x="218567" y="86360"/>
                </a:lnTo>
                <a:lnTo>
                  <a:pt x="219201" y="87630"/>
                </a:lnTo>
                <a:lnTo>
                  <a:pt x="221234" y="88900"/>
                </a:lnTo>
                <a:lnTo>
                  <a:pt x="223266" y="91439"/>
                </a:lnTo>
                <a:lnTo>
                  <a:pt x="224155" y="92710"/>
                </a:lnTo>
                <a:lnTo>
                  <a:pt x="224917" y="92710"/>
                </a:lnTo>
                <a:lnTo>
                  <a:pt x="225679" y="93980"/>
                </a:lnTo>
                <a:lnTo>
                  <a:pt x="229235" y="93980"/>
                </a:lnTo>
                <a:lnTo>
                  <a:pt x="266187" y="57150"/>
                </a:lnTo>
                <a:lnTo>
                  <a:pt x="245364" y="57150"/>
                </a:lnTo>
                <a:lnTo>
                  <a:pt x="214107" y="25400"/>
                </a:lnTo>
                <a:close/>
              </a:path>
              <a:path w="267970" h="260350">
                <a:moveTo>
                  <a:pt x="258572" y="44450"/>
                </a:moveTo>
                <a:lnTo>
                  <a:pt x="257175" y="44450"/>
                </a:lnTo>
                <a:lnTo>
                  <a:pt x="256413" y="45719"/>
                </a:lnTo>
                <a:lnTo>
                  <a:pt x="245364" y="57150"/>
                </a:lnTo>
                <a:lnTo>
                  <a:pt x="266187" y="57150"/>
                </a:lnTo>
                <a:lnTo>
                  <a:pt x="267462" y="55880"/>
                </a:lnTo>
                <a:lnTo>
                  <a:pt x="267716" y="55880"/>
                </a:lnTo>
                <a:lnTo>
                  <a:pt x="267716" y="54610"/>
                </a:lnTo>
                <a:lnTo>
                  <a:pt x="267462" y="53339"/>
                </a:lnTo>
                <a:lnTo>
                  <a:pt x="266954" y="52069"/>
                </a:lnTo>
                <a:lnTo>
                  <a:pt x="266319" y="50800"/>
                </a:lnTo>
                <a:lnTo>
                  <a:pt x="265811" y="50800"/>
                </a:lnTo>
                <a:lnTo>
                  <a:pt x="264033" y="48260"/>
                </a:lnTo>
                <a:lnTo>
                  <a:pt x="263017" y="48260"/>
                </a:lnTo>
                <a:lnTo>
                  <a:pt x="261366" y="45719"/>
                </a:lnTo>
                <a:lnTo>
                  <a:pt x="259207" y="45719"/>
                </a:lnTo>
                <a:lnTo>
                  <a:pt x="258572" y="44450"/>
                </a:lnTo>
                <a:close/>
              </a:path>
              <a:path w="267970" h="260350">
                <a:moveTo>
                  <a:pt x="189103" y="0"/>
                </a:moveTo>
                <a:lnTo>
                  <a:pt x="186182" y="0"/>
                </a:lnTo>
                <a:lnTo>
                  <a:pt x="185547" y="1269"/>
                </a:lnTo>
                <a:lnTo>
                  <a:pt x="182625" y="3810"/>
                </a:lnTo>
                <a:lnTo>
                  <a:pt x="181356" y="5080"/>
                </a:lnTo>
                <a:lnTo>
                  <a:pt x="180213" y="6350"/>
                </a:lnTo>
                <a:lnTo>
                  <a:pt x="179324" y="6350"/>
                </a:lnTo>
                <a:lnTo>
                  <a:pt x="178689" y="7619"/>
                </a:lnTo>
                <a:lnTo>
                  <a:pt x="178054" y="7619"/>
                </a:lnTo>
                <a:lnTo>
                  <a:pt x="177165" y="8889"/>
                </a:lnTo>
                <a:lnTo>
                  <a:pt x="176784" y="10160"/>
                </a:lnTo>
                <a:lnTo>
                  <a:pt x="176275" y="10160"/>
                </a:lnTo>
                <a:lnTo>
                  <a:pt x="176149" y="11430"/>
                </a:lnTo>
                <a:lnTo>
                  <a:pt x="170815" y="35560"/>
                </a:lnTo>
                <a:lnTo>
                  <a:pt x="170815" y="38100"/>
                </a:lnTo>
                <a:lnTo>
                  <a:pt x="171069" y="39369"/>
                </a:lnTo>
                <a:lnTo>
                  <a:pt x="171576" y="39369"/>
                </a:lnTo>
                <a:lnTo>
                  <a:pt x="172593" y="40639"/>
                </a:lnTo>
                <a:lnTo>
                  <a:pt x="174117" y="43180"/>
                </a:lnTo>
                <a:lnTo>
                  <a:pt x="175514" y="44450"/>
                </a:lnTo>
                <a:lnTo>
                  <a:pt x="176530" y="44450"/>
                </a:lnTo>
                <a:lnTo>
                  <a:pt x="178308" y="45719"/>
                </a:lnTo>
                <a:lnTo>
                  <a:pt x="178943" y="46989"/>
                </a:lnTo>
                <a:lnTo>
                  <a:pt x="180213" y="46989"/>
                </a:lnTo>
                <a:lnTo>
                  <a:pt x="180721" y="45719"/>
                </a:lnTo>
                <a:lnTo>
                  <a:pt x="181483" y="45719"/>
                </a:lnTo>
                <a:lnTo>
                  <a:pt x="181991" y="44450"/>
                </a:lnTo>
                <a:lnTo>
                  <a:pt x="187325" y="25400"/>
                </a:lnTo>
                <a:lnTo>
                  <a:pt x="214107" y="25400"/>
                </a:lnTo>
                <a:lnTo>
                  <a:pt x="189103" y="0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9648317" y="4521072"/>
            <a:ext cx="269240" cy="262890"/>
          </a:xfrm>
          <a:custGeom>
            <a:avLst/>
            <a:gdLst/>
            <a:ahLst/>
            <a:cxnLst/>
            <a:rect l="l" t="t" r="r" b="b"/>
            <a:pathLst>
              <a:path w="269240" h="262889">
                <a:moveTo>
                  <a:pt x="61975" y="186689"/>
                </a:moveTo>
                <a:lnTo>
                  <a:pt x="33654" y="186689"/>
                </a:lnTo>
                <a:lnTo>
                  <a:pt x="35051" y="187959"/>
                </a:lnTo>
                <a:lnTo>
                  <a:pt x="36449" y="187959"/>
                </a:lnTo>
                <a:lnTo>
                  <a:pt x="37718" y="189229"/>
                </a:lnTo>
                <a:lnTo>
                  <a:pt x="40131" y="191769"/>
                </a:lnTo>
                <a:lnTo>
                  <a:pt x="41275" y="193039"/>
                </a:lnTo>
                <a:lnTo>
                  <a:pt x="42417" y="195579"/>
                </a:lnTo>
                <a:lnTo>
                  <a:pt x="43433" y="196850"/>
                </a:lnTo>
                <a:lnTo>
                  <a:pt x="44450" y="199389"/>
                </a:lnTo>
                <a:lnTo>
                  <a:pt x="45338" y="200659"/>
                </a:lnTo>
                <a:lnTo>
                  <a:pt x="46227" y="204469"/>
                </a:lnTo>
                <a:lnTo>
                  <a:pt x="46862" y="207009"/>
                </a:lnTo>
                <a:lnTo>
                  <a:pt x="48132" y="213359"/>
                </a:lnTo>
                <a:lnTo>
                  <a:pt x="48259" y="215900"/>
                </a:lnTo>
                <a:lnTo>
                  <a:pt x="48386" y="218439"/>
                </a:lnTo>
                <a:lnTo>
                  <a:pt x="49529" y="250189"/>
                </a:lnTo>
                <a:lnTo>
                  <a:pt x="50164" y="252729"/>
                </a:lnTo>
                <a:lnTo>
                  <a:pt x="50546" y="254000"/>
                </a:lnTo>
                <a:lnTo>
                  <a:pt x="50800" y="255269"/>
                </a:lnTo>
                <a:lnTo>
                  <a:pt x="51434" y="255269"/>
                </a:lnTo>
                <a:lnTo>
                  <a:pt x="52069" y="256539"/>
                </a:lnTo>
                <a:lnTo>
                  <a:pt x="52831" y="257809"/>
                </a:lnTo>
                <a:lnTo>
                  <a:pt x="53721" y="259079"/>
                </a:lnTo>
                <a:lnTo>
                  <a:pt x="54990" y="259079"/>
                </a:lnTo>
                <a:lnTo>
                  <a:pt x="57276" y="261619"/>
                </a:lnTo>
                <a:lnTo>
                  <a:pt x="58165" y="262889"/>
                </a:lnTo>
                <a:lnTo>
                  <a:pt x="63626" y="262889"/>
                </a:lnTo>
                <a:lnTo>
                  <a:pt x="64261" y="261619"/>
                </a:lnTo>
                <a:lnTo>
                  <a:pt x="65150" y="261619"/>
                </a:lnTo>
                <a:lnTo>
                  <a:pt x="88602" y="237489"/>
                </a:lnTo>
                <a:lnTo>
                  <a:pt x="66039" y="237489"/>
                </a:lnTo>
                <a:lnTo>
                  <a:pt x="65785" y="222250"/>
                </a:lnTo>
                <a:lnTo>
                  <a:pt x="65684" y="210819"/>
                </a:lnTo>
                <a:lnTo>
                  <a:pt x="65633" y="209550"/>
                </a:lnTo>
                <a:lnTo>
                  <a:pt x="65531" y="207009"/>
                </a:lnTo>
                <a:lnTo>
                  <a:pt x="64896" y="200659"/>
                </a:lnTo>
                <a:lnTo>
                  <a:pt x="64769" y="199389"/>
                </a:lnTo>
                <a:lnTo>
                  <a:pt x="64642" y="198119"/>
                </a:lnTo>
                <a:lnTo>
                  <a:pt x="64515" y="196850"/>
                </a:lnTo>
                <a:lnTo>
                  <a:pt x="64388" y="195579"/>
                </a:lnTo>
                <a:lnTo>
                  <a:pt x="63500" y="191769"/>
                </a:lnTo>
                <a:lnTo>
                  <a:pt x="61975" y="186689"/>
                </a:lnTo>
                <a:close/>
              </a:path>
              <a:path w="269240" h="262889">
                <a:moveTo>
                  <a:pt x="97281" y="210819"/>
                </a:moveTo>
                <a:lnTo>
                  <a:pt x="93217" y="210819"/>
                </a:lnTo>
                <a:lnTo>
                  <a:pt x="66039" y="237489"/>
                </a:lnTo>
                <a:lnTo>
                  <a:pt x="88602" y="237489"/>
                </a:lnTo>
                <a:lnTo>
                  <a:pt x="104648" y="220979"/>
                </a:lnTo>
                <a:lnTo>
                  <a:pt x="104648" y="218439"/>
                </a:lnTo>
                <a:lnTo>
                  <a:pt x="104266" y="218439"/>
                </a:lnTo>
                <a:lnTo>
                  <a:pt x="103885" y="217169"/>
                </a:lnTo>
                <a:lnTo>
                  <a:pt x="102615" y="215900"/>
                </a:lnTo>
                <a:lnTo>
                  <a:pt x="101726" y="214629"/>
                </a:lnTo>
                <a:lnTo>
                  <a:pt x="100710" y="214629"/>
                </a:lnTo>
                <a:lnTo>
                  <a:pt x="98932" y="212089"/>
                </a:lnTo>
                <a:lnTo>
                  <a:pt x="98043" y="212089"/>
                </a:lnTo>
                <a:lnTo>
                  <a:pt x="97281" y="210819"/>
                </a:lnTo>
                <a:close/>
              </a:path>
              <a:path w="269240" h="262889">
                <a:moveTo>
                  <a:pt x="40766" y="163829"/>
                </a:moveTo>
                <a:lnTo>
                  <a:pt x="30860" y="163829"/>
                </a:lnTo>
                <a:lnTo>
                  <a:pt x="27431" y="165100"/>
                </a:lnTo>
                <a:lnTo>
                  <a:pt x="20319" y="167639"/>
                </a:lnTo>
                <a:lnTo>
                  <a:pt x="3301" y="189229"/>
                </a:lnTo>
                <a:lnTo>
                  <a:pt x="2158" y="190500"/>
                </a:lnTo>
                <a:lnTo>
                  <a:pt x="1397" y="193039"/>
                </a:lnTo>
                <a:lnTo>
                  <a:pt x="888" y="194309"/>
                </a:lnTo>
                <a:lnTo>
                  <a:pt x="0" y="198119"/>
                </a:lnTo>
                <a:lnTo>
                  <a:pt x="126" y="200659"/>
                </a:lnTo>
                <a:lnTo>
                  <a:pt x="253" y="201929"/>
                </a:lnTo>
                <a:lnTo>
                  <a:pt x="761" y="201929"/>
                </a:lnTo>
                <a:lnTo>
                  <a:pt x="1524" y="203200"/>
                </a:lnTo>
                <a:lnTo>
                  <a:pt x="2539" y="204469"/>
                </a:lnTo>
                <a:lnTo>
                  <a:pt x="5206" y="207009"/>
                </a:lnTo>
                <a:lnTo>
                  <a:pt x="8000" y="209550"/>
                </a:lnTo>
                <a:lnTo>
                  <a:pt x="8762" y="210819"/>
                </a:lnTo>
                <a:lnTo>
                  <a:pt x="12573" y="210819"/>
                </a:lnTo>
                <a:lnTo>
                  <a:pt x="12953" y="209550"/>
                </a:lnTo>
                <a:lnTo>
                  <a:pt x="13969" y="204469"/>
                </a:lnTo>
                <a:lnTo>
                  <a:pt x="14477" y="203200"/>
                </a:lnTo>
                <a:lnTo>
                  <a:pt x="14985" y="200659"/>
                </a:lnTo>
                <a:lnTo>
                  <a:pt x="15875" y="199389"/>
                </a:lnTo>
                <a:lnTo>
                  <a:pt x="16890" y="196850"/>
                </a:lnTo>
                <a:lnTo>
                  <a:pt x="18033" y="195579"/>
                </a:lnTo>
                <a:lnTo>
                  <a:pt x="19557" y="193039"/>
                </a:lnTo>
                <a:lnTo>
                  <a:pt x="21589" y="190500"/>
                </a:lnTo>
                <a:lnTo>
                  <a:pt x="24637" y="187959"/>
                </a:lnTo>
                <a:lnTo>
                  <a:pt x="27685" y="186689"/>
                </a:lnTo>
                <a:lnTo>
                  <a:pt x="61975" y="186689"/>
                </a:lnTo>
                <a:lnTo>
                  <a:pt x="61213" y="184150"/>
                </a:lnTo>
                <a:lnTo>
                  <a:pt x="59816" y="180339"/>
                </a:lnTo>
                <a:lnTo>
                  <a:pt x="58038" y="177800"/>
                </a:lnTo>
                <a:lnTo>
                  <a:pt x="56387" y="175259"/>
                </a:lnTo>
                <a:lnTo>
                  <a:pt x="54355" y="172719"/>
                </a:lnTo>
                <a:lnTo>
                  <a:pt x="49656" y="168909"/>
                </a:lnTo>
                <a:lnTo>
                  <a:pt x="46862" y="166369"/>
                </a:lnTo>
                <a:lnTo>
                  <a:pt x="40766" y="163829"/>
                </a:lnTo>
                <a:close/>
              </a:path>
              <a:path w="269240" h="262889">
                <a:moveTo>
                  <a:pt x="93090" y="106679"/>
                </a:moveTo>
                <a:lnTo>
                  <a:pt x="88391" y="106679"/>
                </a:lnTo>
                <a:lnTo>
                  <a:pt x="83692" y="109219"/>
                </a:lnTo>
                <a:lnTo>
                  <a:pt x="79121" y="110489"/>
                </a:lnTo>
                <a:lnTo>
                  <a:pt x="58927" y="142239"/>
                </a:lnTo>
                <a:lnTo>
                  <a:pt x="59943" y="147319"/>
                </a:lnTo>
                <a:lnTo>
                  <a:pt x="61086" y="152400"/>
                </a:lnTo>
                <a:lnTo>
                  <a:pt x="63373" y="157479"/>
                </a:lnTo>
                <a:lnTo>
                  <a:pt x="66928" y="162559"/>
                </a:lnTo>
                <a:lnTo>
                  <a:pt x="70357" y="167639"/>
                </a:lnTo>
                <a:lnTo>
                  <a:pt x="74929" y="172719"/>
                </a:lnTo>
                <a:lnTo>
                  <a:pt x="80263" y="177800"/>
                </a:lnTo>
                <a:lnTo>
                  <a:pt x="85725" y="184150"/>
                </a:lnTo>
                <a:lnTo>
                  <a:pt x="91058" y="187959"/>
                </a:lnTo>
                <a:lnTo>
                  <a:pt x="96011" y="191769"/>
                </a:lnTo>
                <a:lnTo>
                  <a:pt x="101091" y="195579"/>
                </a:lnTo>
                <a:lnTo>
                  <a:pt x="106044" y="198119"/>
                </a:lnTo>
                <a:lnTo>
                  <a:pt x="115569" y="200659"/>
                </a:lnTo>
                <a:lnTo>
                  <a:pt x="120268" y="200659"/>
                </a:lnTo>
                <a:lnTo>
                  <a:pt x="124967" y="199389"/>
                </a:lnTo>
                <a:lnTo>
                  <a:pt x="129666" y="196850"/>
                </a:lnTo>
                <a:lnTo>
                  <a:pt x="134238" y="194309"/>
                </a:lnTo>
                <a:lnTo>
                  <a:pt x="138937" y="189229"/>
                </a:lnTo>
                <a:lnTo>
                  <a:pt x="143509" y="185419"/>
                </a:lnTo>
                <a:lnTo>
                  <a:pt x="145796" y="181609"/>
                </a:lnTo>
                <a:lnTo>
                  <a:pt x="118236" y="181609"/>
                </a:lnTo>
                <a:lnTo>
                  <a:pt x="115569" y="180339"/>
                </a:lnTo>
                <a:lnTo>
                  <a:pt x="112775" y="180339"/>
                </a:lnTo>
                <a:lnTo>
                  <a:pt x="109727" y="177800"/>
                </a:lnTo>
                <a:lnTo>
                  <a:pt x="102615" y="172719"/>
                </a:lnTo>
                <a:lnTo>
                  <a:pt x="98425" y="168909"/>
                </a:lnTo>
                <a:lnTo>
                  <a:pt x="93472" y="163829"/>
                </a:lnTo>
                <a:lnTo>
                  <a:pt x="89534" y="160019"/>
                </a:lnTo>
                <a:lnTo>
                  <a:pt x="86232" y="156209"/>
                </a:lnTo>
                <a:lnTo>
                  <a:pt x="83565" y="152400"/>
                </a:lnTo>
                <a:lnTo>
                  <a:pt x="80899" y="149859"/>
                </a:lnTo>
                <a:lnTo>
                  <a:pt x="77724" y="143509"/>
                </a:lnTo>
                <a:lnTo>
                  <a:pt x="76580" y="140969"/>
                </a:lnTo>
                <a:lnTo>
                  <a:pt x="76073" y="138429"/>
                </a:lnTo>
                <a:lnTo>
                  <a:pt x="76834" y="133350"/>
                </a:lnTo>
                <a:lnTo>
                  <a:pt x="78104" y="130809"/>
                </a:lnTo>
                <a:lnTo>
                  <a:pt x="80136" y="129539"/>
                </a:lnTo>
                <a:lnTo>
                  <a:pt x="81279" y="128269"/>
                </a:lnTo>
                <a:lnTo>
                  <a:pt x="82550" y="127000"/>
                </a:lnTo>
                <a:lnTo>
                  <a:pt x="83819" y="127000"/>
                </a:lnTo>
                <a:lnTo>
                  <a:pt x="85089" y="125729"/>
                </a:lnTo>
                <a:lnTo>
                  <a:pt x="125120" y="125729"/>
                </a:lnTo>
                <a:lnTo>
                  <a:pt x="122935" y="123189"/>
                </a:lnTo>
                <a:lnTo>
                  <a:pt x="117728" y="119379"/>
                </a:lnTo>
                <a:lnTo>
                  <a:pt x="107568" y="111759"/>
                </a:lnTo>
                <a:lnTo>
                  <a:pt x="102742" y="109219"/>
                </a:lnTo>
                <a:lnTo>
                  <a:pt x="93090" y="106679"/>
                </a:lnTo>
                <a:close/>
              </a:path>
              <a:path w="269240" h="262889">
                <a:moveTo>
                  <a:pt x="125120" y="125729"/>
                </a:moveTo>
                <a:lnTo>
                  <a:pt x="91312" y="125729"/>
                </a:lnTo>
                <a:lnTo>
                  <a:pt x="94868" y="127000"/>
                </a:lnTo>
                <a:lnTo>
                  <a:pt x="96900" y="128269"/>
                </a:lnTo>
                <a:lnTo>
                  <a:pt x="101218" y="130809"/>
                </a:lnTo>
                <a:lnTo>
                  <a:pt x="106299" y="135889"/>
                </a:lnTo>
                <a:lnTo>
                  <a:pt x="108965" y="137159"/>
                </a:lnTo>
                <a:lnTo>
                  <a:pt x="115188" y="143509"/>
                </a:lnTo>
                <a:lnTo>
                  <a:pt x="117855" y="146050"/>
                </a:lnTo>
                <a:lnTo>
                  <a:pt x="120141" y="148589"/>
                </a:lnTo>
                <a:lnTo>
                  <a:pt x="122300" y="151129"/>
                </a:lnTo>
                <a:lnTo>
                  <a:pt x="124332" y="153669"/>
                </a:lnTo>
                <a:lnTo>
                  <a:pt x="126110" y="156209"/>
                </a:lnTo>
                <a:lnTo>
                  <a:pt x="127507" y="157479"/>
                </a:lnTo>
                <a:lnTo>
                  <a:pt x="129031" y="160019"/>
                </a:lnTo>
                <a:lnTo>
                  <a:pt x="130048" y="161289"/>
                </a:lnTo>
                <a:lnTo>
                  <a:pt x="130936" y="163829"/>
                </a:lnTo>
                <a:lnTo>
                  <a:pt x="131699" y="166369"/>
                </a:lnTo>
                <a:lnTo>
                  <a:pt x="132206" y="167639"/>
                </a:lnTo>
                <a:lnTo>
                  <a:pt x="132079" y="172719"/>
                </a:lnTo>
                <a:lnTo>
                  <a:pt x="130809" y="175259"/>
                </a:lnTo>
                <a:lnTo>
                  <a:pt x="129793" y="176529"/>
                </a:lnTo>
                <a:lnTo>
                  <a:pt x="128524" y="177800"/>
                </a:lnTo>
                <a:lnTo>
                  <a:pt x="126618" y="180339"/>
                </a:lnTo>
                <a:lnTo>
                  <a:pt x="124713" y="181609"/>
                </a:lnTo>
                <a:lnTo>
                  <a:pt x="145796" y="181609"/>
                </a:lnTo>
                <a:lnTo>
                  <a:pt x="146557" y="180339"/>
                </a:lnTo>
                <a:lnTo>
                  <a:pt x="149605" y="170179"/>
                </a:lnTo>
                <a:lnTo>
                  <a:pt x="149690" y="168909"/>
                </a:lnTo>
                <a:lnTo>
                  <a:pt x="149775" y="167639"/>
                </a:lnTo>
                <a:lnTo>
                  <a:pt x="149859" y="166369"/>
                </a:lnTo>
                <a:lnTo>
                  <a:pt x="148716" y="161289"/>
                </a:lnTo>
                <a:lnTo>
                  <a:pt x="147700" y="156209"/>
                </a:lnTo>
                <a:lnTo>
                  <a:pt x="128397" y="129539"/>
                </a:lnTo>
                <a:lnTo>
                  <a:pt x="125120" y="125729"/>
                </a:lnTo>
                <a:close/>
              </a:path>
              <a:path w="269240" h="262889">
                <a:moveTo>
                  <a:pt x="171703" y="153669"/>
                </a:moveTo>
                <a:lnTo>
                  <a:pt x="167893" y="153669"/>
                </a:lnTo>
                <a:lnTo>
                  <a:pt x="168782" y="154939"/>
                </a:lnTo>
                <a:lnTo>
                  <a:pt x="171068" y="154939"/>
                </a:lnTo>
                <a:lnTo>
                  <a:pt x="171703" y="153669"/>
                </a:lnTo>
                <a:close/>
              </a:path>
              <a:path w="269240" h="262889">
                <a:moveTo>
                  <a:pt x="170814" y="77469"/>
                </a:moveTo>
                <a:lnTo>
                  <a:pt x="138049" y="77469"/>
                </a:lnTo>
                <a:lnTo>
                  <a:pt x="140969" y="78739"/>
                </a:lnTo>
                <a:lnTo>
                  <a:pt x="143890" y="78739"/>
                </a:lnTo>
                <a:lnTo>
                  <a:pt x="145287" y="80009"/>
                </a:lnTo>
                <a:lnTo>
                  <a:pt x="146557" y="80009"/>
                </a:lnTo>
                <a:lnTo>
                  <a:pt x="148971" y="82550"/>
                </a:lnTo>
                <a:lnTo>
                  <a:pt x="150113" y="85089"/>
                </a:lnTo>
                <a:lnTo>
                  <a:pt x="151256" y="86359"/>
                </a:lnTo>
                <a:lnTo>
                  <a:pt x="157352" y="114300"/>
                </a:lnTo>
                <a:lnTo>
                  <a:pt x="157540" y="119379"/>
                </a:lnTo>
                <a:lnTo>
                  <a:pt x="157633" y="121919"/>
                </a:lnTo>
                <a:lnTo>
                  <a:pt x="157680" y="123189"/>
                </a:lnTo>
                <a:lnTo>
                  <a:pt x="157774" y="125729"/>
                </a:lnTo>
                <a:lnTo>
                  <a:pt x="157867" y="128269"/>
                </a:lnTo>
                <a:lnTo>
                  <a:pt x="157961" y="130809"/>
                </a:lnTo>
                <a:lnTo>
                  <a:pt x="158054" y="133350"/>
                </a:lnTo>
                <a:lnTo>
                  <a:pt x="159003" y="143509"/>
                </a:lnTo>
                <a:lnTo>
                  <a:pt x="159384" y="144779"/>
                </a:lnTo>
                <a:lnTo>
                  <a:pt x="159638" y="146050"/>
                </a:lnTo>
                <a:lnTo>
                  <a:pt x="160274" y="147319"/>
                </a:lnTo>
                <a:lnTo>
                  <a:pt x="160908" y="147319"/>
                </a:lnTo>
                <a:lnTo>
                  <a:pt x="161671" y="148589"/>
                </a:lnTo>
                <a:lnTo>
                  <a:pt x="162559" y="149859"/>
                </a:lnTo>
                <a:lnTo>
                  <a:pt x="163829" y="151129"/>
                </a:lnTo>
                <a:lnTo>
                  <a:pt x="166115" y="153669"/>
                </a:lnTo>
                <a:lnTo>
                  <a:pt x="173100" y="153669"/>
                </a:lnTo>
                <a:lnTo>
                  <a:pt x="173989" y="152400"/>
                </a:lnTo>
                <a:lnTo>
                  <a:pt x="196923" y="129539"/>
                </a:lnTo>
                <a:lnTo>
                  <a:pt x="174878" y="129539"/>
                </a:lnTo>
                <a:lnTo>
                  <a:pt x="174761" y="121919"/>
                </a:lnTo>
                <a:lnTo>
                  <a:pt x="174644" y="114300"/>
                </a:lnTo>
                <a:lnTo>
                  <a:pt x="174540" y="102869"/>
                </a:lnTo>
                <a:lnTo>
                  <a:pt x="174413" y="99059"/>
                </a:lnTo>
                <a:lnTo>
                  <a:pt x="174371" y="97789"/>
                </a:lnTo>
                <a:lnTo>
                  <a:pt x="173989" y="93979"/>
                </a:lnTo>
                <a:lnTo>
                  <a:pt x="173862" y="92709"/>
                </a:lnTo>
                <a:lnTo>
                  <a:pt x="173227" y="87629"/>
                </a:lnTo>
                <a:lnTo>
                  <a:pt x="172338" y="82550"/>
                </a:lnTo>
                <a:lnTo>
                  <a:pt x="170814" y="77469"/>
                </a:lnTo>
                <a:close/>
              </a:path>
              <a:path w="269240" h="262889">
                <a:moveTo>
                  <a:pt x="205358" y="101600"/>
                </a:moveTo>
                <a:lnTo>
                  <a:pt x="202056" y="101600"/>
                </a:lnTo>
                <a:lnTo>
                  <a:pt x="174878" y="129539"/>
                </a:lnTo>
                <a:lnTo>
                  <a:pt x="196923" y="129539"/>
                </a:lnTo>
                <a:lnTo>
                  <a:pt x="213486" y="113029"/>
                </a:lnTo>
                <a:lnTo>
                  <a:pt x="213613" y="111759"/>
                </a:lnTo>
                <a:lnTo>
                  <a:pt x="213740" y="110489"/>
                </a:lnTo>
                <a:lnTo>
                  <a:pt x="213232" y="109219"/>
                </a:lnTo>
                <a:lnTo>
                  <a:pt x="212725" y="109219"/>
                </a:lnTo>
                <a:lnTo>
                  <a:pt x="211454" y="106679"/>
                </a:lnTo>
                <a:lnTo>
                  <a:pt x="210565" y="106679"/>
                </a:lnTo>
                <a:lnTo>
                  <a:pt x="209550" y="105409"/>
                </a:lnTo>
                <a:lnTo>
                  <a:pt x="207772" y="104139"/>
                </a:lnTo>
                <a:lnTo>
                  <a:pt x="206882" y="102869"/>
                </a:lnTo>
                <a:lnTo>
                  <a:pt x="205358" y="101600"/>
                </a:lnTo>
                <a:close/>
              </a:path>
              <a:path w="269240" h="262889">
                <a:moveTo>
                  <a:pt x="149605" y="54609"/>
                </a:moveTo>
                <a:lnTo>
                  <a:pt x="139700" y="54609"/>
                </a:lnTo>
                <a:lnTo>
                  <a:pt x="136271" y="55879"/>
                </a:lnTo>
                <a:lnTo>
                  <a:pt x="110998" y="82550"/>
                </a:lnTo>
                <a:lnTo>
                  <a:pt x="110235" y="83819"/>
                </a:lnTo>
                <a:lnTo>
                  <a:pt x="109727" y="86359"/>
                </a:lnTo>
                <a:lnTo>
                  <a:pt x="108838" y="88900"/>
                </a:lnTo>
                <a:lnTo>
                  <a:pt x="108965" y="91439"/>
                </a:lnTo>
                <a:lnTo>
                  <a:pt x="109092" y="92709"/>
                </a:lnTo>
                <a:lnTo>
                  <a:pt x="109600" y="93979"/>
                </a:lnTo>
                <a:lnTo>
                  <a:pt x="110871" y="95250"/>
                </a:lnTo>
                <a:lnTo>
                  <a:pt x="111378" y="95250"/>
                </a:lnTo>
                <a:lnTo>
                  <a:pt x="112013" y="96519"/>
                </a:lnTo>
                <a:lnTo>
                  <a:pt x="114046" y="99059"/>
                </a:lnTo>
                <a:lnTo>
                  <a:pt x="116839" y="100329"/>
                </a:lnTo>
                <a:lnTo>
                  <a:pt x="117601" y="101600"/>
                </a:lnTo>
                <a:lnTo>
                  <a:pt x="118872" y="102869"/>
                </a:lnTo>
                <a:lnTo>
                  <a:pt x="120268" y="102869"/>
                </a:lnTo>
                <a:lnTo>
                  <a:pt x="121030" y="101600"/>
                </a:lnTo>
                <a:lnTo>
                  <a:pt x="121411" y="101600"/>
                </a:lnTo>
                <a:lnTo>
                  <a:pt x="121792" y="100329"/>
                </a:lnTo>
                <a:lnTo>
                  <a:pt x="122300" y="97789"/>
                </a:lnTo>
                <a:lnTo>
                  <a:pt x="122808" y="96519"/>
                </a:lnTo>
                <a:lnTo>
                  <a:pt x="123316" y="93979"/>
                </a:lnTo>
                <a:lnTo>
                  <a:pt x="123825" y="92709"/>
                </a:lnTo>
                <a:lnTo>
                  <a:pt x="124713" y="90169"/>
                </a:lnTo>
                <a:lnTo>
                  <a:pt x="125729" y="88900"/>
                </a:lnTo>
                <a:lnTo>
                  <a:pt x="126873" y="86359"/>
                </a:lnTo>
                <a:lnTo>
                  <a:pt x="128397" y="83819"/>
                </a:lnTo>
                <a:lnTo>
                  <a:pt x="130428" y="82550"/>
                </a:lnTo>
                <a:lnTo>
                  <a:pt x="131952" y="80009"/>
                </a:lnTo>
                <a:lnTo>
                  <a:pt x="133476" y="80009"/>
                </a:lnTo>
                <a:lnTo>
                  <a:pt x="136525" y="78739"/>
                </a:lnTo>
                <a:lnTo>
                  <a:pt x="138049" y="77469"/>
                </a:lnTo>
                <a:lnTo>
                  <a:pt x="170814" y="77469"/>
                </a:lnTo>
                <a:lnTo>
                  <a:pt x="170052" y="74929"/>
                </a:lnTo>
                <a:lnTo>
                  <a:pt x="168655" y="72389"/>
                </a:lnTo>
                <a:lnTo>
                  <a:pt x="166877" y="69850"/>
                </a:lnTo>
                <a:lnTo>
                  <a:pt x="165226" y="67309"/>
                </a:lnTo>
                <a:lnTo>
                  <a:pt x="163194" y="64769"/>
                </a:lnTo>
                <a:lnTo>
                  <a:pt x="158496" y="59689"/>
                </a:lnTo>
                <a:lnTo>
                  <a:pt x="155701" y="58419"/>
                </a:lnTo>
                <a:lnTo>
                  <a:pt x="152653" y="55879"/>
                </a:lnTo>
                <a:lnTo>
                  <a:pt x="149605" y="54609"/>
                </a:lnTo>
                <a:close/>
              </a:path>
              <a:path w="269240" h="262889">
                <a:moveTo>
                  <a:pt x="225805" y="22859"/>
                </a:moveTo>
                <a:lnTo>
                  <a:pt x="197357" y="22859"/>
                </a:lnTo>
                <a:lnTo>
                  <a:pt x="200151" y="24129"/>
                </a:lnTo>
                <a:lnTo>
                  <a:pt x="203961" y="27939"/>
                </a:lnTo>
                <a:lnTo>
                  <a:pt x="205104" y="29209"/>
                </a:lnTo>
                <a:lnTo>
                  <a:pt x="206248" y="31750"/>
                </a:lnTo>
                <a:lnTo>
                  <a:pt x="207263" y="33019"/>
                </a:lnTo>
                <a:lnTo>
                  <a:pt x="208279" y="35559"/>
                </a:lnTo>
                <a:lnTo>
                  <a:pt x="210057" y="40639"/>
                </a:lnTo>
                <a:lnTo>
                  <a:pt x="210692" y="43179"/>
                </a:lnTo>
                <a:lnTo>
                  <a:pt x="211327" y="46989"/>
                </a:lnTo>
                <a:lnTo>
                  <a:pt x="211835" y="49529"/>
                </a:lnTo>
                <a:lnTo>
                  <a:pt x="211962" y="50800"/>
                </a:lnTo>
                <a:lnTo>
                  <a:pt x="212089" y="52069"/>
                </a:lnTo>
                <a:lnTo>
                  <a:pt x="212216" y="53339"/>
                </a:lnTo>
                <a:lnTo>
                  <a:pt x="212343" y="58419"/>
                </a:lnTo>
                <a:lnTo>
                  <a:pt x="212458" y="62229"/>
                </a:lnTo>
                <a:lnTo>
                  <a:pt x="212534" y="64769"/>
                </a:lnTo>
                <a:lnTo>
                  <a:pt x="212610" y="67309"/>
                </a:lnTo>
                <a:lnTo>
                  <a:pt x="212686" y="69850"/>
                </a:lnTo>
                <a:lnTo>
                  <a:pt x="212801" y="73659"/>
                </a:lnTo>
                <a:lnTo>
                  <a:pt x="212915" y="77469"/>
                </a:lnTo>
                <a:lnTo>
                  <a:pt x="212991" y="80009"/>
                </a:lnTo>
                <a:lnTo>
                  <a:pt x="213105" y="83819"/>
                </a:lnTo>
                <a:lnTo>
                  <a:pt x="213232" y="85089"/>
                </a:lnTo>
                <a:lnTo>
                  <a:pt x="213359" y="86359"/>
                </a:lnTo>
                <a:lnTo>
                  <a:pt x="213867" y="88900"/>
                </a:lnTo>
                <a:lnTo>
                  <a:pt x="214629" y="91439"/>
                </a:lnTo>
                <a:lnTo>
                  <a:pt x="215900" y="92709"/>
                </a:lnTo>
                <a:lnTo>
                  <a:pt x="216661" y="93979"/>
                </a:lnTo>
                <a:lnTo>
                  <a:pt x="217550" y="95250"/>
                </a:lnTo>
                <a:lnTo>
                  <a:pt x="219963" y="97789"/>
                </a:lnTo>
                <a:lnTo>
                  <a:pt x="221106" y="97789"/>
                </a:lnTo>
                <a:lnTo>
                  <a:pt x="222884" y="99059"/>
                </a:lnTo>
                <a:lnTo>
                  <a:pt x="227329" y="99059"/>
                </a:lnTo>
                <a:lnTo>
                  <a:pt x="228091" y="97789"/>
                </a:lnTo>
                <a:lnTo>
                  <a:pt x="252611" y="73659"/>
                </a:lnTo>
                <a:lnTo>
                  <a:pt x="229742" y="73659"/>
                </a:lnTo>
                <a:lnTo>
                  <a:pt x="229615" y="49529"/>
                </a:lnTo>
                <a:lnTo>
                  <a:pt x="229514" y="46989"/>
                </a:lnTo>
                <a:lnTo>
                  <a:pt x="229412" y="44450"/>
                </a:lnTo>
                <a:lnTo>
                  <a:pt x="229361" y="43179"/>
                </a:lnTo>
                <a:lnTo>
                  <a:pt x="228726" y="38100"/>
                </a:lnTo>
                <a:lnTo>
                  <a:pt x="228472" y="35559"/>
                </a:lnTo>
                <a:lnTo>
                  <a:pt x="228345" y="34289"/>
                </a:lnTo>
                <a:lnTo>
                  <a:pt x="228218" y="33019"/>
                </a:lnTo>
                <a:lnTo>
                  <a:pt x="227329" y="27939"/>
                </a:lnTo>
                <a:lnTo>
                  <a:pt x="225805" y="22859"/>
                </a:lnTo>
                <a:close/>
              </a:path>
              <a:path w="269240" h="262889">
                <a:moveTo>
                  <a:pt x="260984" y="46989"/>
                </a:moveTo>
                <a:lnTo>
                  <a:pt x="256921" y="46989"/>
                </a:lnTo>
                <a:lnTo>
                  <a:pt x="229742" y="73659"/>
                </a:lnTo>
                <a:lnTo>
                  <a:pt x="252611" y="73659"/>
                </a:lnTo>
                <a:lnTo>
                  <a:pt x="268097" y="58419"/>
                </a:lnTo>
                <a:lnTo>
                  <a:pt x="268604" y="57150"/>
                </a:lnTo>
                <a:lnTo>
                  <a:pt x="268731" y="55879"/>
                </a:lnTo>
                <a:lnTo>
                  <a:pt x="268350" y="54609"/>
                </a:lnTo>
                <a:lnTo>
                  <a:pt x="268097" y="54609"/>
                </a:lnTo>
                <a:lnTo>
                  <a:pt x="267715" y="53339"/>
                </a:lnTo>
                <a:lnTo>
                  <a:pt x="266446" y="52069"/>
                </a:lnTo>
                <a:lnTo>
                  <a:pt x="264540" y="50800"/>
                </a:lnTo>
                <a:lnTo>
                  <a:pt x="263525" y="49529"/>
                </a:lnTo>
                <a:lnTo>
                  <a:pt x="261874" y="48259"/>
                </a:lnTo>
                <a:lnTo>
                  <a:pt x="260984" y="46989"/>
                </a:lnTo>
                <a:close/>
              </a:path>
              <a:path w="269240" h="262889">
                <a:moveTo>
                  <a:pt x="204597" y="0"/>
                </a:moveTo>
                <a:lnTo>
                  <a:pt x="194690" y="0"/>
                </a:lnTo>
                <a:lnTo>
                  <a:pt x="191261" y="1269"/>
                </a:lnTo>
                <a:lnTo>
                  <a:pt x="184150" y="3809"/>
                </a:lnTo>
                <a:lnTo>
                  <a:pt x="180593" y="7619"/>
                </a:lnTo>
                <a:lnTo>
                  <a:pt x="177037" y="10159"/>
                </a:lnTo>
                <a:lnTo>
                  <a:pt x="174878" y="12700"/>
                </a:lnTo>
                <a:lnTo>
                  <a:pt x="172847" y="15239"/>
                </a:lnTo>
                <a:lnTo>
                  <a:pt x="169544" y="20319"/>
                </a:lnTo>
                <a:lnTo>
                  <a:pt x="168148" y="22859"/>
                </a:lnTo>
                <a:lnTo>
                  <a:pt x="167131" y="25400"/>
                </a:lnTo>
                <a:lnTo>
                  <a:pt x="165988" y="26669"/>
                </a:lnTo>
                <a:lnTo>
                  <a:pt x="164591" y="30479"/>
                </a:lnTo>
                <a:lnTo>
                  <a:pt x="164083" y="33019"/>
                </a:lnTo>
                <a:lnTo>
                  <a:pt x="164083" y="38100"/>
                </a:lnTo>
                <a:lnTo>
                  <a:pt x="164591" y="38100"/>
                </a:lnTo>
                <a:lnTo>
                  <a:pt x="165861" y="40639"/>
                </a:lnTo>
                <a:lnTo>
                  <a:pt x="166242" y="40639"/>
                </a:lnTo>
                <a:lnTo>
                  <a:pt x="167004" y="41909"/>
                </a:lnTo>
                <a:lnTo>
                  <a:pt x="167766" y="41909"/>
                </a:lnTo>
                <a:lnTo>
                  <a:pt x="170052" y="44450"/>
                </a:lnTo>
                <a:lnTo>
                  <a:pt x="170941" y="45719"/>
                </a:lnTo>
                <a:lnTo>
                  <a:pt x="171830" y="45719"/>
                </a:lnTo>
                <a:lnTo>
                  <a:pt x="172592" y="46989"/>
                </a:lnTo>
                <a:lnTo>
                  <a:pt x="176402" y="46989"/>
                </a:lnTo>
                <a:lnTo>
                  <a:pt x="176783" y="45719"/>
                </a:lnTo>
                <a:lnTo>
                  <a:pt x="177291" y="43179"/>
                </a:lnTo>
                <a:lnTo>
                  <a:pt x="177673" y="40639"/>
                </a:lnTo>
                <a:lnTo>
                  <a:pt x="178307" y="39369"/>
                </a:lnTo>
                <a:lnTo>
                  <a:pt x="186943" y="25400"/>
                </a:lnTo>
                <a:lnTo>
                  <a:pt x="188340" y="24129"/>
                </a:lnTo>
                <a:lnTo>
                  <a:pt x="189991" y="24129"/>
                </a:lnTo>
                <a:lnTo>
                  <a:pt x="191515" y="22859"/>
                </a:lnTo>
                <a:lnTo>
                  <a:pt x="225805" y="22859"/>
                </a:lnTo>
                <a:lnTo>
                  <a:pt x="225043" y="20319"/>
                </a:lnTo>
                <a:lnTo>
                  <a:pt x="223647" y="16509"/>
                </a:lnTo>
                <a:lnTo>
                  <a:pt x="221868" y="13969"/>
                </a:lnTo>
                <a:lnTo>
                  <a:pt x="220217" y="11429"/>
                </a:lnTo>
                <a:lnTo>
                  <a:pt x="218185" y="8889"/>
                </a:lnTo>
                <a:lnTo>
                  <a:pt x="216026" y="7619"/>
                </a:lnTo>
                <a:lnTo>
                  <a:pt x="213486" y="5079"/>
                </a:lnTo>
                <a:lnTo>
                  <a:pt x="210692" y="2539"/>
                </a:lnTo>
                <a:lnTo>
                  <a:pt x="204597" y="0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7" name="object 5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127233" y="4515992"/>
            <a:ext cx="1231392" cy="994918"/>
          </a:xfrm>
          <a:prstGeom prst="rect">
            <a:avLst/>
          </a:prstGeom>
        </p:spPr>
      </p:pic>
      <p:sp>
        <p:nvSpPr>
          <p:cNvPr id="58" name="object 5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90"/>
              </a:lnSpc>
            </a:pPr>
            <a:r>
              <a:rPr dirty="0"/>
              <a:t>Peer</a:t>
            </a:r>
            <a:r>
              <a:rPr spc="-40" dirty="0"/>
              <a:t> </a:t>
            </a:r>
            <a:r>
              <a:rPr dirty="0"/>
              <a:t>Review</a:t>
            </a:r>
            <a:r>
              <a:rPr spc="-30" dirty="0"/>
              <a:t> </a:t>
            </a:r>
            <a:r>
              <a:rPr dirty="0"/>
              <a:t>Board,</a:t>
            </a:r>
            <a:r>
              <a:rPr spc="-35" dirty="0"/>
              <a:t> </a:t>
            </a:r>
            <a:r>
              <a:rPr spc="-20" dirty="0"/>
              <a:t>ICAI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884423" y="-4749"/>
            <a:ext cx="4562475" cy="7607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" algn="ctr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Nirmala UI"/>
                <a:cs typeface="Nirmala UI"/>
              </a:rPr>
              <a:t>भारतीय</a:t>
            </a:r>
            <a:r>
              <a:rPr sz="1200" b="1" spc="225" dirty="0">
                <a:latin typeface="Nirmala UI"/>
                <a:cs typeface="Nirmala UI"/>
              </a:rPr>
              <a:t> </a:t>
            </a:r>
            <a:r>
              <a:rPr sz="1200" b="1" dirty="0">
                <a:latin typeface="Nirmala UI"/>
                <a:cs typeface="Nirmala UI"/>
              </a:rPr>
              <a:t>सनदी</a:t>
            </a:r>
            <a:r>
              <a:rPr sz="1200" b="1" spc="229" dirty="0">
                <a:latin typeface="Nirmala UI"/>
                <a:cs typeface="Nirmala UI"/>
              </a:rPr>
              <a:t> </a:t>
            </a:r>
            <a:r>
              <a:rPr sz="1200" b="1" dirty="0">
                <a:latin typeface="Nirmala UI"/>
                <a:cs typeface="Nirmala UI"/>
              </a:rPr>
              <a:t>लेखाकार</a:t>
            </a:r>
            <a:r>
              <a:rPr sz="1200" b="1" spc="210" dirty="0">
                <a:latin typeface="Nirmala UI"/>
                <a:cs typeface="Nirmala UI"/>
              </a:rPr>
              <a:t> </a:t>
            </a:r>
            <a:r>
              <a:rPr sz="1200" b="1" spc="-20" dirty="0">
                <a:latin typeface="Nirmala UI"/>
                <a:cs typeface="Nirmala UI"/>
              </a:rPr>
              <a:t>संस्थान</a:t>
            </a:r>
            <a:endParaRPr sz="1200">
              <a:latin typeface="Nirmala UI"/>
              <a:cs typeface="Nirmala UI"/>
            </a:endParaRPr>
          </a:p>
          <a:p>
            <a:pPr marL="1905" algn="ctr">
              <a:lnSpc>
                <a:spcPct val="100000"/>
              </a:lnSpc>
              <a:spcBef>
                <a:spcPts val="5"/>
              </a:spcBef>
            </a:pPr>
            <a:r>
              <a:rPr sz="1200" b="1" dirty="0">
                <a:latin typeface="Microsoft JhengHei"/>
                <a:cs typeface="Microsoft JhengHei"/>
              </a:rPr>
              <a:t>(</a:t>
            </a:r>
            <a:r>
              <a:rPr sz="1200" b="1" dirty="0">
                <a:latin typeface="Nirmala UI"/>
                <a:cs typeface="Nirmala UI"/>
              </a:rPr>
              <a:t>संसद</a:t>
            </a:r>
            <a:r>
              <a:rPr sz="1200" b="1" spc="70" dirty="0">
                <a:latin typeface="Nirmala UI"/>
                <a:cs typeface="Nirmala UI"/>
              </a:rPr>
              <a:t> </a:t>
            </a:r>
            <a:r>
              <a:rPr sz="1200" b="1" spc="-420" dirty="0">
                <a:latin typeface="Nirmala UI"/>
                <a:cs typeface="Nirmala UI"/>
              </a:rPr>
              <a:t>के</a:t>
            </a:r>
            <a:r>
              <a:rPr sz="1200" b="1" spc="265" dirty="0">
                <a:latin typeface="Nirmala UI"/>
                <a:cs typeface="Nirmala UI"/>
              </a:rPr>
              <a:t> </a:t>
            </a:r>
            <a:r>
              <a:rPr sz="1200" b="1" spc="-55" dirty="0">
                <a:latin typeface="Nirmala UI"/>
                <a:cs typeface="Nirmala UI"/>
              </a:rPr>
              <a:t>अधिधनयम</a:t>
            </a:r>
            <a:r>
              <a:rPr sz="1200" b="1" spc="170" dirty="0">
                <a:latin typeface="Nirmala UI"/>
                <a:cs typeface="Nirmala UI"/>
              </a:rPr>
              <a:t> </a:t>
            </a:r>
            <a:r>
              <a:rPr sz="1200" b="1" spc="-125" dirty="0">
                <a:latin typeface="Nirmala UI"/>
                <a:cs typeface="Nirmala UI"/>
              </a:rPr>
              <a:t>द्वारा</a:t>
            </a:r>
            <a:r>
              <a:rPr sz="1200" b="1" spc="175" dirty="0">
                <a:latin typeface="Nirmala UI"/>
                <a:cs typeface="Nirmala UI"/>
              </a:rPr>
              <a:t> </a:t>
            </a:r>
            <a:r>
              <a:rPr sz="1200" b="1" spc="-10" dirty="0">
                <a:latin typeface="Nirmala UI"/>
                <a:cs typeface="Nirmala UI"/>
              </a:rPr>
              <a:t>स्थाधित</a:t>
            </a:r>
            <a:r>
              <a:rPr sz="1200" b="1" spc="-10" dirty="0">
                <a:latin typeface="Microsoft JhengHei"/>
                <a:cs typeface="Microsoft JhengHei"/>
              </a:rPr>
              <a:t>)</a:t>
            </a:r>
            <a:endParaRPr sz="1200">
              <a:latin typeface="Microsoft JhengHei"/>
              <a:cs typeface="Microsoft JhengHei"/>
            </a:endParaRPr>
          </a:p>
          <a:p>
            <a:pPr algn="ctr">
              <a:lnSpc>
                <a:spcPct val="100000"/>
              </a:lnSpc>
              <a:spcBef>
                <a:spcPts val="20"/>
              </a:spcBef>
            </a:pPr>
            <a:r>
              <a:rPr sz="1200" b="1" dirty="0">
                <a:latin typeface="Palatino Linotype"/>
                <a:cs typeface="Palatino Linotype"/>
              </a:rPr>
              <a:t>THE</a:t>
            </a:r>
            <a:r>
              <a:rPr sz="1200" b="1" spc="-40" dirty="0">
                <a:latin typeface="Palatino Linotype"/>
                <a:cs typeface="Palatino Linotype"/>
              </a:rPr>
              <a:t> </a:t>
            </a:r>
            <a:r>
              <a:rPr sz="1200" b="1" dirty="0">
                <a:latin typeface="Palatino Linotype"/>
                <a:cs typeface="Palatino Linotype"/>
              </a:rPr>
              <a:t>INSTITUTE</a:t>
            </a:r>
            <a:r>
              <a:rPr sz="1200" b="1" spc="-35" dirty="0">
                <a:latin typeface="Palatino Linotype"/>
                <a:cs typeface="Palatino Linotype"/>
              </a:rPr>
              <a:t> </a:t>
            </a:r>
            <a:r>
              <a:rPr sz="1200" b="1" dirty="0">
                <a:latin typeface="Palatino Linotype"/>
                <a:cs typeface="Palatino Linotype"/>
              </a:rPr>
              <a:t>OF</a:t>
            </a:r>
            <a:r>
              <a:rPr sz="1200" b="1" spc="-25" dirty="0">
                <a:latin typeface="Palatino Linotype"/>
                <a:cs typeface="Palatino Linotype"/>
              </a:rPr>
              <a:t> </a:t>
            </a:r>
            <a:r>
              <a:rPr sz="1200" b="1" spc="-10" dirty="0">
                <a:latin typeface="Palatino Linotype"/>
                <a:cs typeface="Palatino Linotype"/>
              </a:rPr>
              <a:t>CHARTERED</a:t>
            </a:r>
            <a:r>
              <a:rPr sz="1200" b="1" spc="-25" dirty="0">
                <a:latin typeface="Palatino Linotype"/>
                <a:cs typeface="Palatino Linotype"/>
              </a:rPr>
              <a:t> </a:t>
            </a:r>
            <a:r>
              <a:rPr sz="1200" b="1" spc="-10" dirty="0">
                <a:latin typeface="Palatino Linotype"/>
                <a:cs typeface="Palatino Linotype"/>
              </a:rPr>
              <a:t>ACCOUNTANTS</a:t>
            </a:r>
            <a:r>
              <a:rPr sz="1200" b="1" spc="-15" dirty="0">
                <a:latin typeface="Palatino Linotype"/>
                <a:cs typeface="Palatino Linotype"/>
              </a:rPr>
              <a:t> </a:t>
            </a:r>
            <a:r>
              <a:rPr sz="1200" b="1" dirty="0">
                <a:latin typeface="Palatino Linotype"/>
                <a:cs typeface="Palatino Linotype"/>
              </a:rPr>
              <a:t>OF</a:t>
            </a:r>
            <a:r>
              <a:rPr sz="1200" b="1" spc="-30" dirty="0">
                <a:latin typeface="Palatino Linotype"/>
                <a:cs typeface="Palatino Linotype"/>
              </a:rPr>
              <a:t> </a:t>
            </a:r>
            <a:r>
              <a:rPr sz="1200" b="1" spc="-10" dirty="0">
                <a:latin typeface="Palatino Linotype"/>
                <a:cs typeface="Palatino Linotype"/>
              </a:rPr>
              <a:t>INDIA</a:t>
            </a:r>
            <a:endParaRPr sz="1200">
              <a:latin typeface="Palatino Linotype"/>
              <a:cs typeface="Palatino Linotype"/>
            </a:endParaRPr>
          </a:p>
          <a:p>
            <a:pPr algn="ctr">
              <a:lnSpc>
                <a:spcPct val="100000"/>
              </a:lnSpc>
            </a:pPr>
            <a:r>
              <a:rPr sz="1200" b="1" dirty="0">
                <a:latin typeface="Palatino Linotype"/>
                <a:cs typeface="Palatino Linotype"/>
              </a:rPr>
              <a:t>(Set</a:t>
            </a:r>
            <a:r>
              <a:rPr sz="1200" b="1" spc="-10" dirty="0">
                <a:latin typeface="Palatino Linotype"/>
                <a:cs typeface="Palatino Linotype"/>
              </a:rPr>
              <a:t> </a:t>
            </a:r>
            <a:r>
              <a:rPr sz="1200" b="1" dirty="0">
                <a:latin typeface="Palatino Linotype"/>
                <a:cs typeface="Palatino Linotype"/>
              </a:rPr>
              <a:t>up</a:t>
            </a:r>
            <a:r>
              <a:rPr sz="1200" b="1" spc="-10" dirty="0">
                <a:latin typeface="Palatino Linotype"/>
                <a:cs typeface="Palatino Linotype"/>
              </a:rPr>
              <a:t> </a:t>
            </a:r>
            <a:r>
              <a:rPr sz="1200" b="1" dirty="0">
                <a:latin typeface="Palatino Linotype"/>
                <a:cs typeface="Palatino Linotype"/>
              </a:rPr>
              <a:t>by</a:t>
            </a:r>
            <a:r>
              <a:rPr sz="1200" b="1" spc="-15" dirty="0">
                <a:latin typeface="Palatino Linotype"/>
                <a:cs typeface="Palatino Linotype"/>
              </a:rPr>
              <a:t> </a:t>
            </a:r>
            <a:r>
              <a:rPr sz="1200" b="1" dirty="0">
                <a:latin typeface="Palatino Linotype"/>
                <a:cs typeface="Palatino Linotype"/>
              </a:rPr>
              <a:t>an</a:t>
            </a:r>
            <a:r>
              <a:rPr sz="1200" b="1" spc="-15" dirty="0">
                <a:latin typeface="Palatino Linotype"/>
                <a:cs typeface="Palatino Linotype"/>
              </a:rPr>
              <a:t> </a:t>
            </a:r>
            <a:r>
              <a:rPr sz="1200" b="1" dirty="0">
                <a:latin typeface="Palatino Linotype"/>
                <a:cs typeface="Palatino Linotype"/>
              </a:rPr>
              <a:t>Act</a:t>
            </a:r>
            <a:r>
              <a:rPr sz="1200" b="1" spc="-10" dirty="0">
                <a:latin typeface="Palatino Linotype"/>
                <a:cs typeface="Palatino Linotype"/>
              </a:rPr>
              <a:t> </a:t>
            </a:r>
            <a:r>
              <a:rPr sz="1200" b="1" dirty="0">
                <a:latin typeface="Palatino Linotype"/>
                <a:cs typeface="Palatino Linotype"/>
              </a:rPr>
              <a:t>of</a:t>
            </a:r>
            <a:r>
              <a:rPr sz="1200" b="1" spc="-25" dirty="0">
                <a:latin typeface="Palatino Linotype"/>
                <a:cs typeface="Palatino Linotype"/>
              </a:rPr>
              <a:t> </a:t>
            </a:r>
            <a:r>
              <a:rPr sz="1200" b="1" spc="-10" dirty="0">
                <a:latin typeface="Palatino Linotype"/>
                <a:cs typeface="Palatino Linotype"/>
              </a:rPr>
              <a:t>Parliament)</a:t>
            </a:r>
            <a:endParaRPr sz="1200">
              <a:latin typeface="Palatino Linotype"/>
              <a:cs typeface="Palatino Linotyp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6480697"/>
            <a:ext cx="8908415" cy="45720"/>
          </a:xfrm>
          <a:custGeom>
            <a:avLst/>
            <a:gdLst/>
            <a:ahLst/>
            <a:cxnLst/>
            <a:rect l="l" t="t" r="r" b="b"/>
            <a:pathLst>
              <a:path w="8908415" h="45720">
                <a:moveTo>
                  <a:pt x="0" y="45718"/>
                </a:moveTo>
                <a:lnTo>
                  <a:pt x="8908034" y="45718"/>
                </a:lnTo>
                <a:lnTo>
                  <a:pt x="8908034" y="0"/>
                </a:lnTo>
                <a:lnTo>
                  <a:pt x="0" y="0"/>
                </a:lnTo>
                <a:lnTo>
                  <a:pt x="0" y="45718"/>
                </a:lnTo>
                <a:close/>
              </a:path>
            </a:pathLst>
          </a:custGeom>
          <a:solidFill>
            <a:srgbClr val="112D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751564" y="6480697"/>
            <a:ext cx="440690" cy="45720"/>
          </a:xfrm>
          <a:custGeom>
            <a:avLst/>
            <a:gdLst/>
            <a:ahLst/>
            <a:cxnLst/>
            <a:rect l="l" t="t" r="r" b="b"/>
            <a:pathLst>
              <a:path w="440690" h="45720">
                <a:moveTo>
                  <a:pt x="0" y="45718"/>
                </a:moveTo>
                <a:lnTo>
                  <a:pt x="440436" y="45718"/>
                </a:lnTo>
                <a:lnTo>
                  <a:pt x="440436" y="0"/>
                </a:lnTo>
                <a:lnTo>
                  <a:pt x="0" y="0"/>
                </a:lnTo>
                <a:lnTo>
                  <a:pt x="0" y="45718"/>
                </a:lnTo>
                <a:close/>
              </a:path>
            </a:pathLst>
          </a:custGeom>
          <a:solidFill>
            <a:srgbClr val="112D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92975" y="1170000"/>
            <a:ext cx="11214735" cy="375285"/>
          </a:xfrm>
          <a:prstGeom prst="rect">
            <a:avLst/>
          </a:prstGeom>
          <a:solidFill>
            <a:srgbClr val="112D4E"/>
          </a:solidFill>
          <a:ln w="3175">
            <a:solidFill>
              <a:srgbClr val="172C51"/>
            </a:solidFill>
          </a:ln>
        </p:spPr>
        <p:txBody>
          <a:bodyPr vert="horz" wrap="square" lIns="0" tIns="4445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50"/>
              </a:spcBef>
            </a:pPr>
            <a:r>
              <a:rPr sz="1800" b="1" dirty="0">
                <a:solidFill>
                  <a:srgbClr val="FFFFFF"/>
                </a:solidFill>
                <a:latin typeface="Cambria"/>
                <a:cs typeface="Cambria"/>
              </a:rPr>
              <a:t>Cost</a:t>
            </a:r>
            <a:r>
              <a:rPr sz="1800" b="1" spc="-3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mbria"/>
                <a:cs typeface="Cambria"/>
              </a:rPr>
              <a:t>of</a:t>
            </a:r>
            <a:r>
              <a:rPr sz="1800" b="1" spc="-4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mbria"/>
                <a:cs typeface="Cambria"/>
              </a:rPr>
              <a:t>Peer</a:t>
            </a:r>
            <a:r>
              <a:rPr sz="1800" b="1" spc="-7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mbria"/>
                <a:cs typeface="Cambria"/>
              </a:rPr>
              <a:t>Review</a:t>
            </a:r>
            <a:endParaRPr sz="1800">
              <a:latin typeface="Cambria"/>
              <a:cs typeface="Cambria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90"/>
              </a:lnSpc>
            </a:pPr>
            <a:r>
              <a:rPr dirty="0"/>
              <a:t>Peer</a:t>
            </a:r>
            <a:r>
              <a:rPr spc="-40" dirty="0"/>
              <a:t> </a:t>
            </a:r>
            <a:r>
              <a:rPr dirty="0"/>
              <a:t>Review</a:t>
            </a:r>
            <a:r>
              <a:rPr spc="-30" dirty="0"/>
              <a:t> </a:t>
            </a:r>
            <a:r>
              <a:rPr dirty="0"/>
              <a:t>Board,</a:t>
            </a:r>
            <a:r>
              <a:rPr spc="-35" dirty="0"/>
              <a:t> </a:t>
            </a:r>
            <a:r>
              <a:rPr spc="-20" dirty="0"/>
              <a:t>ICAI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72846" y="1545062"/>
            <a:ext cx="9320530" cy="299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800" b="1" u="sng" spc="-70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Minimum</a:t>
            </a:r>
            <a:r>
              <a:rPr sz="1800" b="1" u="sng" spc="-65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 </a:t>
            </a:r>
            <a:r>
              <a:rPr sz="1800" b="1" u="sng" spc="-10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fee</a:t>
            </a:r>
            <a:r>
              <a:rPr sz="1800" b="1" u="sng" spc="-120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 </a:t>
            </a:r>
            <a:r>
              <a:rPr sz="1800" b="1" u="sng" spc="-65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recommended </a:t>
            </a:r>
            <a:r>
              <a:rPr sz="1800" b="1" u="sng" spc="-10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for</a:t>
            </a:r>
            <a:r>
              <a:rPr sz="1800" b="1" u="sng" spc="-95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 </a:t>
            </a:r>
            <a:r>
              <a:rPr sz="1800" b="1" u="sng" spc="-45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Practice</a:t>
            </a:r>
            <a:r>
              <a:rPr sz="1800" b="1" u="sng" spc="-85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 </a:t>
            </a:r>
            <a:r>
              <a:rPr sz="1800" b="1" u="sng" spc="-35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Units</a:t>
            </a:r>
            <a:r>
              <a:rPr sz="1800" b="1" u="sng" spc="-95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 </a:t>
            </a:r>
            <a:r>
              <a:rPr sz="1800" b="1" u="sng" spc="-55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where</a:t>
            </a:r>
            <a:r>
              <a:rPr sz="1800" b="1" u="sng" spc="-75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 </a:t>
            </a:r>
            <a:r>
              <a:rPr sz="1800" b="1" u="sng" spc="-10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the</a:t>
            </a:r>
            <a:r>
              <a:rPr sz="1800" b="1" u="sng" spc="-80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 </a:t>
            </a:r>
            <a:r>
              <a:rPr sz="1800" b="1" u="sng" spc="-40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period</a:t>
            </a:r>
            <a:r>
              <a:rPr sz="1800" b="1" u="sng" spc="-80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of</a:t>
            </a:r>
            <a:r>
              <a:rPr sz="1800" b="1" u="sng" spc="-85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 </a:t>
            </a:r>
            <a:r>
              <a:rPr sz="1800" b="1" u="sng" spc="-35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Review</a:t>
            </a:r>
            <a:r>
              <a:rPr sz="1800" b="1" u="sng" spc="30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is</a:t>
            </a:r>
            <a:r>
              <a:rPr sz="1800" b="1" u="sng" spc="-130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3</a:t>
            </a:r>
            <a:r>
              <a:rPr sz="1800" b="1" u="sng" spc="-130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 </a:t>
            </a:r>
            <a:r>
              <a:rPr sz="1800" b="1" u="sng" spc="-10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years:</a:t>
            </a:r>
            <a:endParaRPr sz="1800">
              <a:latin typeface="Tahoma"/>
              <a:cs typeface="Tahoma"/>
            </a:endParaRPr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492975" y="1866392"/>
          <a:ext cx="11200765" cy="44945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57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8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235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209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78205">
                <a:tc>
                  <a:txBody>
                    <a:bodyPr/>
                    <a:lstStyle/>
                    <a:p>
                      <a:pPr marL="323215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700" b="1" spc="-20" dirty="0">
                          <a:latin typeface="Calibri"/>
                          <a:cs typeface="Calibri"/>
                        </a:rPr>
                        <a:t>Average</a:t>
                      </a:r>
                      <a:r>
                        <a:rPr sz="1700" b="1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700" b="1" dirty="0">
                          <a:latin typeface="Calibri"/>
                          <a:cs typeface="Calibri"/>
                        </a:rPr>
                        <a:t>gross</a:t>
                      </a:r>
                      <a:r>
                        <a:rPr sz="17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700" b="1" dirty="0">
                          <a:latin typeface="Calibri"/>
                          <a:cs typeface="Calibri"/>
                        </a:rPr>
                        <a:t>receipts</a:t>
                      </a:r>
                      <a:r>
                        <a:rPr sz="17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700" b="1" spc="-50" dirty="0">
                          <a:latin typeface="Calibri"/>
                          <a:cs typeface="Calibri"/>
                        </a:rPr>
                        <a:t>*</a:t>
                      </a:r>
                      <a:endParaRPr sz="17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414655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700" b="1" spc="-20" dirty="0">
                          <a:latin typeface="Calibri"/>
                          <a:cs typeface="Calibri"/>
                        </a:rPr>
                        <a:t>Fees</a:t>
                      </a:r>
                      <a:endParaRPr sz="1700">
                        <a:latin typeface="Calibri"/>
                        <a:cs typeface="Calibri"/>
                      </a:endParaRPr>
                    </a:p>
                  </a:txBody>
                  <a:tcPr marL="0" marR="0" marT="539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82550" algn="just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700" b="1" dirty="0">
                          <a:latin typeface="Calibri"/>
                          <a:cs typeface="Calibri"/>
                        </a:rPr>
                        <a:t>Fees</a:t>
                      </a:r>
                      <a:r>
                        <a:rPr sz="1700" b="1" spc="345" dirty="0">
                          <a:latin typeface="Calibri"/>
                          <a:cs typeface="Calibri"/>
                        </a:rPr>
                        <a:t>   </a:t>
                      </a:r>
                      <a:r>
                        <a:rPr sz="1700" b="1" dirty="0">
                          <a:latin typeface="Calibri"/>
                          <a:cs typeface="Calibri"/>
                        </a:rPr>
                        <a:t>for</a:t>
                      </a:r>
                      <a:r>
                        <a:rPr sz="1700" b="1" spc="345" dirty="0">
                          <a:latin typeface="Calibri"/>
                          <a:cs typeface="Calibri"/>
                        </a:rPr>
                        <a:t>   </a:t>
                      </a:r>
                      <a:r>
                        <a:rPr sz="1700" b="1" dirty="0">
                          <a:latin typeface="Calibri"/>
                          <a:cs typeface="Calibri"/>
                        </a:rPr>
                        <a:t>PU</a:t>
                      </a:r>
                      <a:r>
                        <a:rPr sz="1700" b="1" spc="340" dirty="0">
                          <a:latin typeface="Calibri"/>
                          <a:cs typeface="Calibri"/>
                        </a:rPr>
                        <a:t>   </a:t>
                      </a:r>
                      <a:r>
                        <a:rPr sz="1700" b="1" spc="-10" dirty="0">
                          <a:latin typeface="Calibri"/>
                          <a:cs typeface="Calibri"/>
                        </a:rPr>
                        <a:t>conducting </a:t>
                      </a:r>
                      <a:r>
                        <a:rPr sz="1700" b="1" dirty="0">
                          <a:latin typeface="Calibri"/>
                          <a:cs typeface="Calibri"/>
                        </a:rPr>
                        <a:t>Statutory</a:t>
                      </a:r>
                      <a:r>
                        <a:rPr sz="1700" b="1" spc="215" dirty="0">
                          <a:latin typeface="Calibri"/>
                          <a:cs typeface="Calibri"/>
                        </a:rPr>
                        <a:t>   </a:t>
                      </a:r>
                      <a:r>
                        <a:rPr sz="1700" b="1" dirty="0">
                          <a:latin typeface="Calibri"/>
                          <a:cs typeface="Calibri"/>
                        </a:rPr>
                        <a:t>Audit</a:t>
                      </a:r>
                      <a:r>
                        <a:rPr sz="1700" b="1" spc="220" dirty="0">
                          <a:latin typeface="Calibri"/>
                          <a:cs typeface="Calibri"/>
                        </a:rPr>
                        <a:t>   </a:t>
                      </a:r>
                      <a:r>
                        <a:rPr sz="1700" b="1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1700" b="1" spc="225" dirty="0">
                          <a:latin typeface="Calibri"/>
                          <a:cs typeface="Calibri"/>
                        </a:rPr>
                        <a:t>   </a:t>
                      </a:r>
                      <a:r>
                        <a:rPr sz="1700" b="1" spc="-10" dirty="0">
                          <a:latin typeface="Calibri"/>
                          <a:cs typeface="Calibri"/>
                        </a:rPr>
                        <a:t>Listed entities</a:t>
                      </a:r>
                      <a:endParaRPr sz="1700">
                        <a:latin typeface="Calibri"/>
                        <a:cs typeface="Calibri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92710" marR="81280" algn="just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700" b="1" dirty="0">
                          <a:latin typeface="Calibri"/>
                          <a:cs typeface="Calibri"/>
                        </a:rPr>
                        <a:t>Fee</a:t>
                      </a:r>
                      <a:r>
                        <a:rPr sz="1700" b="1" spc="4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700" b="1" dirty="0">
                          <a:latin typeface="Calibri"/>
                          <a:cs typeface="Calibri"/>
                        </a:rPr>
                        <a:t>for</a:t>
                      </a:r>
                      <a:r>
                        <a:rPr sz="1700" b="1" spc="4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700" b="1" dirty="0">
                          <a:latin typeface="Calibri"/>
                          <a:cs typeface="Calibri"/>
                        </a:rPr>
                        <a:t>only</a:t>
                      </a:r>
                      <a:r>
                        <a:rPr sz="1700" b="1" spc="4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700" b="1" spc="-20" dirty="0">
                          <a:latin typeface="Calibri"/>
                          <a:cs typeface="Calibri"/>
                        </a:rPr>
                        <a:t>AQMM </a:t>
                      </a:r>
                      <a:r>
                        <a:rPr sz="1700" b="1" dirty="0">
                          <a:latin typeface="Calibri"/>
                          <a:cs typeface="Calibri"/>
                        </a:rPr>
                        <a:t>Review,</a:t>
                      </a:r>
                      <a:r>
                        <a:rPr sz="1700" b="1" spc="254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700" b="1" dirty="0">
                          <a:latin typeface="Calibri"/>
                          <a:cs typeface="Calibri"/>
                        </a:rPr>
                        <a:t>if</a:t>
                      </a:r>
                      <a:r>
                        <a:rPr sz="1700" b="1" spc="2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700" b="1" spc="-10" dirty="0">
                          <a:latin typeface="Calibri"/>
                          <a:cs typeface="Calibri"/>
                        </a:rPr>
                        <a:t>conducted separately</a:t>
                      </a:r>
                      <a:endParaRPr sz="1700">
                        <a:latin typeface="Calibri"/>
                        <a:cs typeface="Calibri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1150">
                <a:tc>
                  <a:txBody>
                    <a:bodyPr/>
                    <a:lstStyle/>
                    <a:p>
                      <a:pPr marL="48260">
                        <a:lnSpc>
                          <a:spcPts val="1315"/>
                        </a:lnSpc>
                      </a:pPr>
                      <a:r>
                        <a:rPr sz="1700" dirty="0">
                          <a:latin typeface="Calibri"/>
                          <a:cs typeface="Calibri"/>
                        </a:rPr>
                        <a:t>Upto</a:t>
                      </a:r>
                      <a:r>
                        <a:rPr sz="17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700" dirty="0">
                          <a:latin typeface="Calibri"/>
                          <a:cs typeface="Calibri"/>
                        </a:rPr>
                        <a:t>Rs</a:t>
                      </a:r>
                      <a:r>
                        <a:rPr sz="17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700" dirty="0">
                          <a:latin typeface="Calibri"/>
                          <a:cs typeface="Calibri"/>
                        </a:rPr>
                        <a:t>10</a:t>
                      </a:r>
                      <a:r>
                        <a:rPr sz="1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700" dirty="0">
                          <a:latin typeface="Calibri"/>
                          <a:cs typeface="Calibri"/>
                        </a:rPr>
                        <a:t>lacs</a:t>
                      </a:r>
                      <a:r>
                        <a:rPr sz="17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700" spc="-20" dirty="0">
                          <a:latin typeface="Calibri"/>
                          <a:cs typeface="Calibri"/>
                        </a:rPr>
                        <a:t>p.a.</a:t>
                      </a:r>
                      <a:endParaRPr sz="1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125095">
                        <a:lnSpc>
                          <a:spcPts val="1315"/>
                        </a:lnSpc>
                      </a:pPr>
                      <a:r>
                        <a:rPr sz="1700" dirty="0">
                          <a:latin typeface="Calibri"/>
                          <a:cs typeface="Calibri"/>
                        </a:rPr>
                        <a:t>Rs</a:t>
                      </a:r>
                      <a:r>
                        <a:rPr sz="17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700" spc="-10" dirty="0">
                          <a:latin typeface="Calibri"/>
                          <a:cs typeface="Calibri"/>
                        </a:rPr>
                        <a:t>15,000</a:t>
                      </a:r>
                      <a:endParaRPr sz="1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ts val="1315"/>
                        </a:lnSpc>
                      </a:pPr>
                      <a:r>
                        <a:rPr sz="1700" dirty="0">
                          <a:latin typeface="Calibri"/>
                          <a:cs typeface="Calibri"/>
                        </a:rPr>
                        <a:t>Rs.</a:t>
                      </a:r>
                      <a:r>
                        <a:rPr sz="17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700" spc="-10" dirty="0">
                          <a:latin typeface="Calibri"/>
                          <a:cs typeface="Calibri"/>
                        </a:rPr>
                        <a:t>18,000</a:t>
                      </a:r>
                      <a:endParaRPr sz="1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ts val="1315"/>
                        </a:lnSpc>
                      </a:pPr>
                      <a:r>
                        <a:rPr sz="1700" dirty="0">
                          <a:latin typeface="Calibri"/>
                          <a:cs typeface="Calibri"/>
                        </a:rPr>
                        <a:t>Rs.</a:t>
                      </a:r>
                      <a:r>
                        <a:rPr sz="17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700" spc="-10" dirty="0">
                          <a:latin typeface="Calibri"/>
                          <a:cs typeface="Calibri"/>
                        </a:rPr>
                        <a:t>5,000</a:t>
                      </a:r>
                      <a:endParaRPr sz="1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marL="48260">
                        <a:lnSpc>
                          <a:spcPts val="1315"/>
                        </a:lnSpc>
                      </a:pPr>
                      <a:r>
                        <a:rPr sz="1700" dirty="0">
                          <a:latin typeface="Calibri"/>
                          <a:cs typeface="Calibri"/>
                        </a:rPr>
                        <a:t>Over</a:t>
                      </a:r>
                      <a:r>
                        <a:rPr sz="17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700" dirty="0">
                          <a:latin typeface="Calibri"/>
                          <a:cs typeface="Calibri"/>
                        </a:rPr>
                        <a:t>Rs</a:t>
                      </a:r>
                      <a:r>
                        <a:rPr sz="17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700" dirty="0">
                          <a:latin typeface="Calibri"/>
                          <a:cs typeface="Calibri"/>
                        </a:rPr>
                        <a:t>10</a:t>
                      </a:r>
                      <a:r>
                        <a:rPr sz="17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700" dirty="0">
                          <a:latin typeface="Calibri"/>
                          <a:cs typeface="Calibri"/>
                        </a:rPr>
                        <a:t>lacs</a:t>
                      </a:r>
                      <a:r>
                        <a:rPr sz="17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700" dirty="0">
                          <a:latin typeface="Calibri"/>
                          <a:cs typeface="Calibri"/>
                        </a:rPr>
                        <a:t>upto</a:t>
                      </a:r>
                      <a:r>
                        <a:rPr sz="17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700" dirty="0">
                          <a:latin typeface="Calibri"/>
                          <a:cs typeface="Calibri"/>
                        </a:rPr>
                        <a:t>Rs.</a:t>
                      </a:r>
                      <a:r>
                        <a:rPr sz="17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700" dirty="0">
                          <a:latin typeface="Calibri"/>
                          <a:cs typeface="Calibri"/>
                        </a:rPr>
                        <a:t>50</a:t>
                      </a:r>
                      <a:r>
                        <a:rPr sz="17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700" dirty="0">
                          <a:latin typeface="Calibri"/>
                          <a:cs typeface="Calibri"/>
                        </a:rPr>
                        <a:t>Lacs</a:t>
                      </a:r>
                      <a:r>
                        <a:rPr sz="1700" spc="-20" dirty="0">
                          <a:latin typeface="Calibri"/>
                          <a:cs typeface="Calibri"/>
                        </a:rPr>
                        <a:t> p.a.</a:t>
                      </a:r>
                      <a:endParaRPr sz="1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125095">
                        <a:lnSpc>
                          <a:spcPts val="1315"/>
                        </a:lnSpc>
                      </a:pPr>
                      <a:r>
                        <a:rPr sz="1700" dirty="0">
                          <a:latin typeface="Calibri"/>
                          <a:cs typeface="Calibri"/>
                        </a:rPr>
                        <a:t>Rs</a:t>
                      </a:r>
                      <a:r>
                        <a:rPr sz="17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700" spc="-10" dirty="0">
                          <a:latin typeface="Calibri"/>
                          <a:cs typeface="Calibri"/>
                        </a:rPr>
                        <a:t>25,000</a:t>
                      </a:r>
                      <a:endParaRPr sz="1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ts val="1315"/>
                        </a:lnSpc>
                      </a:pPr>
                      <a:r>
                        <a:rPr sz="1700" dirty="0">
                          <a:latin typeface="Calibri"/>
                          <a:cs typeface="Calibri"/>
                        </a:rPr>
                        <a:t>Rs.</a:t>
                      </a:r>
                      <a:r>
                        <a:rPr sz="17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700" spc="-10" dirty="0">
                          <a:latin typeface="Calibri"/>
                          <a:cs typeface="Calibri"/>
                        </a:rPr>
                        <a:t>30,000</a:t>
                      </a:r>
                      <a:endParaRPr sz="1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ts val="1315"/>
                        </a:lnSpc>
                      </a:pPr>
                      <a:r>
                        <a:rPr sz="1700" dirty="0">
                          <a:latin typeface="Calibri"/>
                          <a:cs typeface="Calibri"/>
                        </a:rPr>
                        <a:t>Rs.</a:t>
                      </a:r>
                      <a:r>
                        <a:rPr sz="17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700" spc="-10" dirty="0">
                          <a:latin typeface="Calibri"/>
                          <a:cs typeface="Calibri"/>
                        </a:rPr>
                        <a:t>5,000</a:t>
                      </a:r>
                      <a:endParaRPr sz="1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4645">
                <a:tc>
                  <a:txBody>
                    <a:bodyPr/>
                    <a:lstStyle/>
                    <a:p>
                      <a:pPr marL="48260">
                        <a:lnSpc>
                          <a:spcPts val="1315"/>
                        </a:lnSpc>
                      </a:pPr>
                      <a:r>
                        <a:rPr sz="1700" dirty="0">
                          <a:latin typeface="Calibri"/>
                          <a:cs typeface="Calibri"/>
                        </a:rPr>
                        <a:t>Over</a:t>
                      </a:r>
                      <a:r>
                        <a:rPr sz="17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700" dirty="0">
                          <a:latin typeface="Calibri"/>
                          <a:cs typeface="Calibri"/>
                        </a:rPr>
                        <a:t>Rs</a:t>
                      </a:r>
                      <a:r>
                        <a:rPr sz="17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700" dirty="0">
                          <a:latin typeface="Calibri"/>
                          <a:cs typeface="Calibri"/>
                        </a:rPr>
                        <a:t>50</a:t>
                      </a:r>
                      <a:r>
                        <a:rPr sz="17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700" dirty="0">
                          <a:latin typeface="Calibri"/>
                          <a:cs typeface="Calibri"/>
                        </a:rPr>
                        <a:t>lacs</a:t>
                      </a:r>
                      <a:r>
                        <a:rPr sz="17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700" dirty="0">
                          <a:latin typeface="Calibri"/>
                          <a:cs typeface="Calibri"/>
                        </a:rPr>
                        <a:t>upto</a:t>
                      </a:r>
                      <a:r>
                        <a:rPr sz="17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700" dirty="0">
                          <a:latin typeface="Calibri"/>
                          <a:cs typeface="Calibri"/>
                        </a:rPr>
                        <a:t>Rs.</a:t>
                      </a:r>
                      <a:r>
                        <a:rPr sz="17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700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17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700" dirty="0">
                          <a:latin typeface="Calibri"/>
                          <a:cs typeface="Calibri"/>
                        </a:rPr>
                        <a:t>crore</a:t>
                      </a:r>
                      <a:r>
                        <a:rPr sz="17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700" spc="-20" dirty="0">
                          <a:latin typeface="Calibri"/>
                          <a:cs typeface="Calibri"/>
                        </a:rPr>
                        <a:t>p.a.</a:t>
                      </a:r>
                      <a:endParaRPr sz="1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125095">
                        <a:lnSpc>
                          <a:spcPts val="1315"/>
                        </a:lnSpc>
                      </a:pPr>
                      <a:r>
                        <a:rPr sz="1700" dirty="0">
                          <a:latin typeface="Calibri"/>
                          <a:cs typeface="Calibri"/>
                        </a:rPr>
                        <a:t>Rs</a:t>
                      </a:r>
                      <a:r>
                        <a:rPr sz="17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700" spc="-10" dirty="0">
                          <a:latin typeface="Calibri"/>
                          <a:cs typeface="Calibri"/>
                        </a:rPr>
                        <a:t>40,000</a:t>
                      </a:r>
                      <a:endParaRPr sz="1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ts val="1315"/>
                        </a:lnSpc>
                      </a:pPr>
                      <a:r>
                        <a:rPr sz="1700" dirty="0">
                          <a:latin typeface="Calibri"/>
                          <a:cs typeface="Calibri"/>
                        </a:rPr>
                        <a:t>Rs.</a:t>
                      </a:r>
                      <a:r>
                        <a:rPr sz="17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700" spc="-10" dirty="0">
                          <a:latin typeface="Calibri"/>
                          <a:cs typeface="Calibri"/>
                        </a:rPr>
                        <a:t>48,000</a:t>
                      </a:r>
                      <a:endParaRPr sz="1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ts val="1315"/>
                        </a:lnSpc>
                      </a:pPr>
                      <a:r>
                        <a:rPr sz="1700" dirty="0">
                          <a:latin typeface="Calibri"/>
                          <a:cs typeface="Calibri"/>
                        </a:rPr>
                        <a:t>Rs.</a:t>
                      </a:r>
                      <a:r>
                        <a:rPr sz="17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700" spc="-10" dirty="0">
                          <a:latin typeface="Calibri"/>
                          <a:cs typeface="Calibri"/>
                        </a:rPr>
                        <a:t>5,000</a:t>
                      </a:r>
                      <a:endParaRPr sz="1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marL="48260">
                        <a:lnSpc>
                          <a:spcPts val="1320"/>
                        </a:lnSpc>
                      </a:pPr>
                      <a:r>
                        <a:rPr sz="1700" dirty="0">
                          <a:latin typeface="Calibri"/>
                          <a:cs typeface="Calibri"/>
                        </a:rPr>
                        <a:t>Over</a:t>
                      </a:r>
                      <a:r>
                        <a:rPr sz="17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700" dirty="0">
                          <a:latin typeface="Calibri"/>
                          <a:cs typeface="Calibri"/>
                        </a:rPr>
                        <a:t>Rs</a:t>
                      </a:r>
                      <a:r>
                        <a:rPr sz="17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700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17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700" dirty="0">
                          <a:latin typeface="Calibri"/>
                          <a:cs typeface="Calibri"/>
                        </a:rPr>
                        <a:t>crore</a:t>
                      </a:r>
                      <a:r>
                        <a:rPr sz="17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700" dirty="0">
                          <a:latin typeface="Calibri"/>
                          <a:cs typeface="Calibri"/>
                        </a:rPr>
                        <a:t>upto</a:t>
                      </a:r>
                      <a:r>
                        <a:rPr sz="17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700" dirty="0">
                          <a:latin typeface="Calibri"/>
                          <a:cs typeface="Calibri"/>
                        </a:rPr>
                        <a:t>3</a:t>
                      </a:r>
                      <a:r>
                        <a:rPr sz="17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700" dirty="0">
                          <a:latin typeface="Calibri"/>
                          <a:cs typeface="Calibri"/>
                        </a:rPr>
                        <a:t>crore</a:t>
                      </a:r>
                      <a:r>
                        <a:rPr sz="17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700" spc="-20" dirty="0">
                          <a:latin typeface="Calibri"/>
                          <a:cs typeface="Calibri"/>
                        </a:rPr>
                        <a:t>p.a.</a:t>
                      </a:r>
                      <a:endParaRPr sz="1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125095">
                        <a:lnSpc>
                          <a:spcPts val="1320"/>
                        </a:lnSpc>
                      </a:pPr>
                      <a:r>
                        <a:rPr sz="1700" dirty="0">
                          <a:latin typeface="Calibri"/>
                          <a:cs typeface="Calibri"/>
                        </a:rPr>
                        <a:t>Rs</a:t>
                      </a:r>
                      <a:r>
                        <a:rPr sz="17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700" spc="-10" dirty="0">
                          <a:latin typeface="Calibri"/>
                          <a:cs typeface="Calibri"/>
                        </a:rPr>
                        <a:t>60,000</a:t>
                      </a:r>
                      <a:endParaRPr sz="1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ts val="1320"/>
                        </a:lnSpc>
                      </a:pPr>
                      <a:r>
                        <a:rPr sz="1700" dirty="0">
                          <a:latin typeface="Calibri"/>
                          <a:cs typeface="Calibri"/>
                        </a:rPr>
                        <a:t>Rs.</a:t>
                      </a:r>
                      <a:r>
                        <a:rPr sz="17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700" spc="-10" dirty="0">
                          <a:latin typeface="Calibri"/>
                          <a:cs typeface="Calibri"/>
                        </a:rPr>
                        <a:t>72,000</a:t>
                      </a:r>
                      <a:endParaRPr sz="1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ts val="1320"/>
                        </a:lnSpc>
                      </a:pPr>
                      <a:r>
                        <a:rPr sz="1700" spc="-10" dirty="0">
                          <a:latin typeface="Calibri"/>
                          <a:cs typeface="Calibri"/>
                        </a:rPr>
                        <a:t>Rs.10,000</a:t>
                      </a:r>
                      <a:endParaRPr sz="1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marL="48260">
                        <a:lnSpc>
                          <a:spcPts val="1320"/>
                        </a:lnSpc>
                      </a:pPr>
                      <a:r>
                        <a:rPr sz="1700" dirty="0">
                          <a:latin typeface="Calibri"/>
                          <a:cs typeface="Calibri"/>
                        </a:rPr>
                        <a:t>Over</a:t>
                      </a:r>
                      <a:r>
                        <a:rPr sz="17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700" dirty="0">
                          <a:latin typeface="Calibri"/>
                          <a:cs typeface="Calibri"/>
                        </a:rPr>
                        <a:t>Rs</a:t>
                      </a:r>
                      <a:r>
                        <a:rPr sz="17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700" dirty="0">
                          <a:latin typeface="Calibri"/>
                          <a:cs typeface="Calibri"/>
                        </a:rPr>
                        <a:t>3</a:t>
                      </a:r>
                      <a:r>
                        <a:rPr sz="17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700" dirty="0">
                          <a:latin typeface="Calibri"/>
                          <a:cs typeface="Calibri"/>
                        </a:rPr>
                        <a:t>crore</a:t>
                      </a:r>
                      <a:r>
                        <a:rPr sz="1700" spc="2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700" dirty="0">
                          <a:latin typeface="Calibri"/>
                          <a:cs typeface="Calibri"/>
                        </a:rPr>
                        <a:t>upto</a:t>
                      </a:r>
                      <a:r>
                        <a:rPr sz="17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700" dirty="0">
                          <a:latin typeface="Calibri"/>
                          <a:cs typeface="Calibri"/>
                        </a:rPr>
                        <a:t>5</a:t>
                      </a:r>
                      <a:r>
                        <a:rPr sz="17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700" dirty="0">
                          <a:latin typeface="Calibri"/>
                          <a:cs typeface="Calibri"/>
                        </a:rPr>
                        <a:t>crore</a:t>
                      </a:r>
                      <a:r>
                        <a:rPr sz="17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700" spc="-20" dirty="0">
                          <a:latin typeface="Calibri"/>
                          <a:cs typeface="Calibri"/>
                        </a:rPr>
                        <a:t>p.a.</a:t>
                      </a:r>
                      <a:endParaRPr sz="1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125095">
                        <a:lnSpc>
                          <a:spcPts val="1320"/>
                        </a:lnSpc>
                      </a:pPr>
                      <a:r>
                        <a:rPr sz="1700" dirty="0">
                          <a:latin typeface="Calibri"/>
                          <a:cs typeface="Calibri"/>
                        </a:rPr>
                        <a:t>Rs</a:t>
                      </a:r>
                      <a:r>
                        <a:rPr sz="17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700" spc="-10" dirty="0">
                          <a:latin typeface="Calibri"/>
                          <a:cs typeface="Calibri"/>
                        </a:rPr>
                        <a:t>75,000</a:t>
                      </a:r>
                      <a:endParaRPr sz="1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ts val="1320"/>
                        </a:lnSpc>
                      </a:pPr>
                      <a:r>
                        <a:rPr sz="1700" dirty="0">
                          <a:latin typeface="Calibri"/>
                          <a:cs typeface="Calibri"/>
                        </a:rPr>
                        <a:t>Rs.</a:t>
                      </a:r>
                      <a:r>
                        <a:rPr sz="17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700" spc="-10" dirty="0">
                          <a:latin typeface="Calibri"/>
                          <a:cs typeface="Calibri"/>
                        </a:rPr>
                        <a:t>90,000</a:t>
                      </a:r>
                      <a:endParaRPr sz="1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ts val="1320"/>
                        </a:lnSpc>
                      </a:pPr>
                      <a:r>
                        <a:rPr sz="1700" spc="-10" dirty="0">
                          <a:latin typeface="Calibri"/>
                          <a:cs typeface="Calibri"/>
                        </a:rPr>
                        <a:t>Rs.10,000</a:t>
                      </a:r>
                      <a:endParaRPr sz="1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4645">
                <a:tc>
                  <a:txBody>
                    <a:bodyPr/>
                    <a:lstStyle/>
                    <a:p>
                      <a:pPr marL="48260">
                        <a:lnSpc>
                          <a:spcPts val="1320"/>
                        </a:lnSpc>
                      </a:pPr>
                      <a:r>
                        <a:rPr sz="1700" dirty="0">
                          <a:latin typeface="Calibri"/>
                          <a:cs typeface="Calibri"/>
                        </a:rPr>
                        <a:t>Over</a:t>
                      </a:r>
                      <a:r>
                        <a:rPr sz="17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700" dirty="0">
                          <a:latin typeface="Calibri"/>
                          <a:cs typeface="Calibri"/>
                        </a:rPr>
                        <a:t>Rs</a:t>
                      </a:r>
                      <a:r>
                        <a:rPr sz="17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700" dirty="0">
                          <a:latin typeface="Calibri"/>
                          <a:cs typeface="Calibri"/>
                        </a:rPr>
                        <a:t>5</a:t>
                      </a:r>
                      <a:r>
                        <a:rPr sz="17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700" dirty="0">
                          <a:latin typeface="Calibri"/>
                          <a:cs typeface="Calibri"/>
                        </a:rPr>
                        <a:t>crore</a:t>
                      </a:r>
                      <a:r>
                        <a:rPr sz="17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700" dirty="0">
                          <a:latin typeface="Calibri"/>
                          <a:cs typeface="Calibri"/>
                        </a:rPr>
                        <a:t>p.a.</a:t>
                      </a:r>
                      <a:r>
                        <a:rPr sz="1700" spc="2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700" dirty="0">
                          <a:latin typeface="Calibri"/>
                          <a:cs typeface="Calibri"/>
                        </a:rPr>
                        <a:t>upto</a:t>
                      </a:r>
                      <a:r>
                        <a:rPr sz="17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700" dirty="0">
                          <a:latin typeface="Calibri"/>
                          <a:cs typeface="Calibri"/>
                        </a:rPr>
                        <a:t>10</a:t>
                      </a:r>
                      <a:r>
                        <a:rPr sz="17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700" dirty="0">
                          <a:latin typeface="Calibri"/>
                          <a:cs typeface="Calibri"/>
                        </a:rPr>
                        <a:t>crore</a:t>
                      </a:r>
                      <a:r>
                        <a:rPr sz="17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700" spc="-25" dirty="0">
                          <a:latin typeface="Calibri"/>
                          <a:cs typeface="Calibri"/>
                        </a:rPr>
                        <a:t>p.a</a:t>
                      </a:r>
                      <a:endParaRPr sz="1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ts val="1320"/>
                        </a:lnSpc>
                      </a:pPr>
                      <a:r>
                        <a:rPr sz="1700" dirty="0">
                          <a:latin typeface="Calibri"/>
                          <a:cs typeface="Calibri"/>
                        </a:rPr>
                        <a:t>Rs</a:t>
                      </a:r>
                      <a:r>
                        <a:rPr sz="17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700" spc="-10" dirty="0">
                          <a:latin typeface="Calibri"/>
                          <a:cs typeface="Calibri"/>
                        </a:rPr>
                        <a:t>1,50,000</a:t>
                      </a:r>
                      <a:endParaRPr sz="1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1320"/>
                        </a:lnSpc>
                      </a:pPr>
                      <a:r>
                        <a:rPr sz="1700" dirty="0">
                          <a:latin typeface="Calibri"/>
                          <a:cs typeface="Calibri"/>
                        </a:rPr>
                        <a:t>Rs.</a:t>
                      </a:r>
                      <a:r>
                        <a:rPr sz="17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700" spc="-10" dirty="0">
                          <a:latin typeface="Calibri"/>
                          <a:cs typeface="Calibri"/>
                        </a:rPr>
                        <a:t>1,80,000</a:t>
                      </a:r>
                      <a:endParaRPr sz="1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ts val="1320"/>
                        </a:lnSpc>
                      </a:pPr>
                      <a:r>
                        <a:rPr sz="1700" dirty="0">
                          <a:latin typeface="Calibri"/>
                          <a:cs typeface="Calibri"/>
                        </a:rPr>
                        <a:t>Rs.</a:t>
                      </a:r>
                      <a:r>
                        <a:rPr sz="17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700" spc="-10" dirty="0">
                          <a:latin typeface="Calibri"/>
                          <a:cs typeface="Calibri"/>
                        </a:rPr>
                        <a:t>20,000</a:t>
                      </a:r>
                      <a:endParaRPr sz="1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7112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700" dirty="0">
                          <a:latin typeface="Calibri"/>
                          <a:cs typeface="Calibri"/>
                        </a:rPr>
                        <a:t>Over</a:t>
                      </a:r>
                      <a:r>
                        <a:rPr sz="17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700" dirty="0">
                          <a:latin typeface="Calibri"/>
                          <a:cs typeface="Calibri"/>
                        </a:rPr>
                        <a:t>Rs.</a:t>
                      </a:r>
                      <a:r>
                        <a:rPr sz="17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700" dirty="0">
                          <a:latin typeface="Calibri"/>
                          <a:cs typeface="Calibri"/>
                        </a:rPr>
                        <a:t>10</a:t>
                      </a:r>
                      <a:r>
                        <a:rPr sz="17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700" dirty="0">
                          <a:latin typeface="Calibri"/>
                          <a:cs typeface="Calibri"/>
                        </a:rPr>
                        <a:t>crore</a:t>
                      </a:r>
                      <a:r>
                        <a:rPr sz="17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700" dirty="0">
                          <a:latin typeface="Calibri"/>
                          <a:cs typeface="Calibri"/>
                        </a:rPr>
                        <a:t>p.a</a:t>
                      </a:r>
                      <a:r>
                        <a:rPr sz="17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700" dirty="0">
                          <a:latin typeface="Calibri"/>
                          <a:cs typeface="Calibri"/>
                        </a:rPr>
                        <a:t>upto</a:t>
                      </a:r>
                      <a:r>
                        <a:rPr sz="17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700" dirty="0">
                          <a:latin typeface="Calibri"/>
                          <a:cs typeface="Calibri"/>
                        </a:rPr>
                        <a:t>Rs.</a:t>
                      </a:r>
                      <a:r>
                        <a:rPr sz="17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700" dirty="0">
                          <a:latin typeface="Calibri"/>
                          <a:cs typeface="Calibri"/>
                        </a:rPr>
                        <a:t>20</a:t>
                      </a:r>
                      <a:r>
                        <a:rPr sz="17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700" dirty="0">
                          <a:latin typeface="Calibri"/>
                          <a:cs typeface="Calibri"/>
                        </a:rPr>
                        <a:t>crore</a:t>
                      </a:r>
                      <a:r>
                        <a:rPr sz="17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700" spc="-20" dirty="0">
                          <a:latin typeface="Calibri"/>
                          <a:cs typeface="Calibri"/>
                        </a:rPr>
                        <a:t>p.a.</a:t>
                      </a:r>
                      <a:endParaRPr sz="17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3175">
                        <a:lnSpc>
                          <a:spcPts val="1320"/>
                        </a:lnSpc>
                      </a:pPr>
                      <a:r>
                        <a:rPr sz="1700" dirty="0">
                          <a:latin typeface="Calibri"/>
                          <a:cs typeface="Calibri"/>
                        </a:rPr>
                        <a:t>Rs.</a:t>
                      </a:r>
                      <a:r>
                        <a:rPr sz="17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700" spc="-10" dirty="0">
                          <a:latin typeface="Calibri"/>
                          <a:cs typeface="Calibri"/>
                        </a:rPr>
                        <a:t>2,00,000</a:t>
                      </a:r>
                      <a:endParaRPr sz="1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ts val="1320"/>
                        </a:lnSpc>
                      </a:pPr>
                      <a:r>
                        <a:rPr sz="1700" dirty="0">
                          <a:latin typeface="Calibri"/>
                          <a:cs typeface="Calibri"/>
                        </a:rPr>
                        <a:t>Rs.</a:t>
                      </a:r>
                      <a:r>
                        <a:rPr sz="17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700" spc="-10" dirty="0">
                          <a:latin typeface="Calibri"/>
                          <a:cs typeface="Calibri"/>
                        </a:rPr>
                        <a:t>2,40,000</a:t>
                      </a:r>
                      <a:endParaRPr sz="1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ts val="1320"/>
                        </a:lnSpc>
                      </a:pPr>
                      <a:r>
                        <a:rPr sz="1700" dirty="0">
                          <a:latin typeface="Calibri"/>
                          <a:cs typeface="Calibri"/>
                        </a:rPr>
                        <a:t>Rs.</a:t>
                      </a:r>
                      <a:r>
                        <a:rPr sz="17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700" spc="-10" dirty="0">
                          <a:latin typeface="Calibri"/>
                          <a:cs typeface="Calibri"/>
                        </a:rPr>
                        <a:t>20,000</a:t>
                      </a:r>
                      <a:endParaRPr sz="1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4645">
                <a:tc>
                  <a:txBody>
                    <a:bodyPr/>
                    <a:lstStyle/>
                    <a:p>
                      <a:pPr marL="48260">
                        <a:lnSpc>
                          <a:spcPts val="1320"/>
                        </a:lnSpc>
                      </a:pPr>
                      <a:r>
                        <a:rPr sz="1700" dirty="0">
                          <a:latin typeface="Calibri"/>
                          <a:cs typeface="Calibri"/>
                        </a:rPr>
                        <a:t>Over</a:t>
                      </a:r>
                      <a:r>
                        <a:rPr sz="17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700" dirty="0">
                          <a:latin typeface="Calibri"/>
                          <a:cs typeface="Calibri"/>
                        </a:rPr>
                        <a:t>Rs.</a:t>
                      </a:r>
                      <a:r>
                        <a:rPr sz="17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700" dirty="0">
                          <a:latin typeface="Calibri"/>
                          <a:cs typeface="Calibri"/>
                        </a:rPr>
                        <a:t>20</a:t>
                      </a:r>
                      <a:r>
                        <a:rPr sz="17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700" dirty="0">
                          <a:latin typeface="Calibri"/>
                          <a:cs typeface="Calibri"/>
                        </a:rPr>
                        <a:t>crore</a:t>
                      </a:r>
                      <a:r>
                        <a:rPr sz="17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700" dirty="0">
                          <a:latin typeface="Calibri"/>
                          <a:cs typeface="Calibri"/>
                        </a:rPr>
                        <a:t>p.a</a:t>
                      </a:r>
                      <a:r>
                        <a:rPr sz="1700" spc="2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700" dirty="0">
                          <a:latin typeface="Calibri"/>
                          <a:cs typeface="Calibri"/>
                        </a:rPr>
                        <a:t>upto</a:t>
                      </a:r>
                      <a:r>
                        <a:rPr sz="17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700" dirty="0">
                          <a:latin typeface="Calibri"/>
                          <a:cs typeface="Calibri"/>
                        </a:rPr>
                        <a:t>Rs.</a:t>
                      </a:r>
                      <a:r>
                        <a:rPr sz="17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700" dirty="0">
                          <a:latin typeface="Calibri"/>
                          <a:cs typeface="Calibri"/>
                        </a:rPr>
                        <a:t>30</a:t>
                      </a:r>
                      <a:r>
                        <a:rPr sz="17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700" dirty="0">
                          <a:latin typeface="Calibri"/>
                          <a:cs typeface="Calibri"/>
                        </a:rPr>
                        <a:t>crore</a:t>
                      </a:r>
                      <a:r>
                        <a:rPr sz="17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700" spc="-20" dirty="0">
                          <a:latin typeface="Calibri"/>
                          <a:cs typeface="Calibri"/>
                        </a:rPr>
                        <a:t>p.a.</a:t>
                      </a:r>
                      <a:endParaRPr sz="1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3175">
                        <a:lnSpc>
                          <a:spcPts val="1320"/>
                        </a:lnSpc>
                      </a:pPr>
                      <a:r>
                        <a:rPr sz="1700" dirty="0">
                          <a:latin typeface="Calibri"/>
                          <a:cs typeface="Calibri"/>
                        </a:rPr>
                        <a:t>Rs.</a:t>
                      </a:r>
                      <a:r>
                        <a:rPr sz="17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700" spc="-10" dirty="0">
                          <a:latin typeface="Calibri"/>
                          <a:cs typeface="Calibri"/>
                        </a:rPr>
                        <a:t>3,00,000</a:t>
                      </a:r>
                      <a:endParaRPr sz="1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1320"/>
                        </a:lnSpc>
                      </a:pPr>
                      <a:r>
                        <a:rPr sz="1700" dirty="0">
                          <a:latin typeface="Calibri"/>
                          <a:cs typeface="Calibri"/>
                        </a:rPr>
                        <a:t>Rs.</a:t>
                      </a:r>
                      <a:r>
                        <a:rPr sz="17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700" spc="-10" dirty="0">
                          <a:latin typeface="Calibri"/>
                          <a:cs typeface="Calibri"/>
                        </a:rPr>
                        <a:t>3,60,000</a:t>
                      </a:r>
                      <a:endParaRPr sz="1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ts val="1320"/>
                        </a:lnSpc>
                      </a:pPr>
                      <a:r>
                        <a:rPr sz="1700" dirty="0">
                          <a:latin typeface="Calibri"/>
                          <a:cs typeface="Calibri"/>
                        </a:rPr>
                        <a:t>Rs.</a:t>
                      </a:r>
                      <a:r>
                        <a:rPr sz="17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700" spc="-10" dirty="0">
                          <a:latin typeface="Calibri"/>
                          <a:cs typeface="Calibri"/>
                        </a:rPr>
                        <a:t>25,000</a:t>
                      </a:r>
                      <a:endParaRPr sz="1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1150">
                <a:tc>
                  <a:txBody>
                    <a:bodyPr/>
                    <a:lstStyle/>
                    <a:p>
                      <a:pPr marL="48260">
                        <a:lnSpc>
                          <a:spcPts val="1320"/>
                        </a:lnSpc>
                      </a:pPr>
                      <a:r>
                        <a:rPr sz="1700" dirty="0">
                          <a:latin typeface="Calibri"/>
                          <a:cs typeface="Calibri"/>
                        </a:rPr>
                        <a:t>Over</a:t>
                      </a:r>
                      <a:r>
                        <a:rPr sz="17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700" dirty="0">
                          <a:latin typeface="Calibri"/>
                          <a:cs typeface="Calibri"/>
                        </a:rPr>
                        <a:t>Rs.</a:t>
                      </a:r>
                      <a:r>
                        <a:rPr sz="17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700" dirty="0">
                          <a:latin typeface="Calibri"/>
                          <a:cs typeface="Calibri"/>
                        </a:rPr>
                        <a:t>30</a:t>
                      </a:r>
                      <a:r>
                        <a:rPr sz="17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700" dirty="0">
                          <a:latin typeface="Calibri"/>
                          <a:cs typeface="Calibri"/>
                        </a:rPr>
                        <a:t>crore</a:t>
                      </a:r>
                      <a:r>
                        <a:rPr sz="17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700" spc="-20" dirty="0">
                          <a:latin typeface="Calibri"/>
                          <a:cs typeface="Calibri"/>
                        </a:rPr>
                        <a:t>p.a.</a:t>
                      </a:r>
                      <a:endParaRPr sz="1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6C4F00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43180">
                        <a:lnSpc>
                          <a:spcPts val="1320"/>
                        </a:lnSpc>
                      </a:pPr>
                      <a:r>
                        <a:rPr sz="1700" dirty="0">
                          <a:latin typeface="Calibri"/>
                          <a:cs typeface="Calibri"/>
                        </a:rPr>
                        <a:t>Rs.</a:t>
                      </a:r>
                      <a:r>
                        <a:rPr sz="17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700" spc="-10" dirty="0">
                          <a:latin typeface="Calibri"/>
                          <a:cs typeface="Calibri"/>
                        </a:rPr>
                        <a:t>5,00,000</a:t>
                      </a:r>
                      <a:endParaRPr sz="1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6C4F00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ts val="1320"/>
                        </a:lnSpc>
                      </a:pPr>
                      <a:r>
                        <a:rPr sz="1700" dirty="0">
                          <a:latin typeface="Calibri"/>
                          <a:cs typeface="Calibri"/>
                        </a:rPr>
                        <a:t>Rs.</a:t>
                      </a:r>
                      <a:r>
                        <a:rPr sz="17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700" spc="-10" dirty="0">
                          <a:latin typeface="Calibri"/>
                          <a:cs typeface="Calibri"/>
                        </a:rPr>
                        <a:t>6,00,000</a:t>
                      </a:r>
                      <a:endParaRPr sz="1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6C4F00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ts val="1320"/>
                        </a:lnSpc>
                      </a:pPr>
                      <a:r>
                        <a:rPr sz="1700" dirty="0">
                          <a:latin typeface="Calibri"/>
                          <a:cs typeface="Calibri"/>
                        </a:rPr>
                        <a:t>Rs.</a:t>
                      </a:r>
                      <a:r>
                        <a:rPr sz="17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700" spc="-10" dirty="0">
                          <a:latin typeface="Calibri"/>
                          <a:cs typeface="Calibri"/>
                        </a:rPr>
                        <a:t>30,000</a:t>
                      </a:r>
                      <a:endParaRPr sz="1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6C4F00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618490">
                <a:tc gridSpan="4">
                  <a:txBody>
                    <a:bodyPr/>
                    <a:lstStyle/>
                    <a:p>
                      <a:pPr marL="146685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1500" i="1" dirty="0">
                          <a:latin typeface="Palatino Linotype"/>
                          <a:cs typeface="Palatino Linotype"/>
                        </a:rPr>
                        <a:t>*</a:t>
                      </a:r>
                      <a:r>
                        <a:rPr sz="1500" i="1" spc="195" dirty="0"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sz="1500" i="1" dirty="0">
                          <a:latin typeface="Palatino Linotype"/>
                          <a:cs typeface="Palatino Linotype"/>
                        </a:rPr>
                        <a:t>For</a:t>
                      </a:r>
                      <a:r>
                        <a:rPr sz="1500" i="1" spc="200" dirty="0"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sz="1500" i="1" dirty="0">
                          <a:latin typeface="Palatino Linotype"/>
                          <a:cs typeface="Palatino Linotype"/>
                        </a:rPr>
                        <a:t>calculating</a:t>
                      </a:r>
                      <a:r>
                        <a:rPr sz="1500" i="1" spc="204" dirty="0"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sz="1500" i="1" dirty="0">
                          <a:latin typeface="Palatino Linotype"/>
                          <a:cs typeface="Palatino Linotype"/>
                        </a:rPr>
                        <a:t>Average</a:t>
                      </a:r>
                      <a:r>
                        <a:rPr sz="1500" i="1" spc="204" dirty="0"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sz="1500" i="1" dirty="0">
                          <a:latin typeface="Palatino Linotype"/>
                          <a:cs typeface="Palatino Linotype"/>
                        </a:rPr>
                        <a:t>gross</a:t>
                      </a:r>
                      <a:r>
                        <a:rPr sz="1500" i="1" spc="204" dirty="0"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sz="1500" i="1" dirty="0">
                          <a:latin typeface="Palatino Linotype"/>
                          <a:cs typeface="Palatino Linotype"/>
                        </a:rPr>
                        <a:t>receipts/</a:t>
                      </a:r>
                      <a:r>
                        <a:rPr sz="1500" i="1" spc="185" dirty="0"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sz="1500" i="1" dirty="0">
                          <a:latin typeface="Palatino Linotype"/>
                          <a:cs typeface="Palatino Linotype"/>
                        </a:rPr>
                        <a:t>revenue</a:t>
                      </a:r>
                      <a:r>
                        <a:rPr sz="1500" i="1" spc="204" dirty="0"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sz="1500" i="1" dirty="0">
                          <a:latin typeface="Palatino Linotype"/>
                          <a:cs typeface="Palatino Linotype"/>
                        </a:rPr>
                        <a:t>from</a:t>
                      </a:r>
                      <a:r>
                        <a:rPr sz="1500" i="1" spc="180" dirty="0"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sz="1500" i="1" dirty="0">
                          <a:latin typeface="Palatino Linotype"/>
                          <a:cs typeface="Palatino Linotype"/>
                        </a:rPr>
                        <a:t>assurance</a:t>
                      </a:r>
                      <a:r>
                        <a:rPr sz="1500" i="1" spc="195" dirty="0"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sz="1500" i="1" dirty="0">
                          <a:latin typeface="Palatino Linotype"/>
                          <a:cs typeface="Palatino Linotype"/>
                        </a:rPr>
                        <a:t>service</a:t>
                      </a:r>
                      <a:r>
                        <a:rPr sz="1500" i="1" spc="210" dirty="0"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sz="1500" i="1" dirty="0">
                          <a:latin typeface="Palatino Linotype"/>
                          <a:cs typeface="Palatino Linotype"/>
                        </a:rPr>
                        <a:t>clients</a:t>
                      </a:r>
                      <a:r>
                        <a:rPr sz="1500" i="1" spc="200" dirty="0"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sz="1500" i="1" dirty="0">
                          <a:latin typeface="Palatino Linotype"/>
                          <a:cs typeface="Palatino Linotype"/>
                        </a:rPr>
                        <a:t>of</a:t>
                      </a:r>
                      <a:r>
                        <a:rPr sz="1500" i="1" spc="200" dirty="0"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sz="1500" i="1" dirty="0">
                          <a:latin typeface="Palatino Linotype"/>
                          <a:cs typeface="Palatino Linotype"/>
                        </a:rPr>
                        <a:t>Practice</a:t>
                      </a:r>
                      <a:r>
                        <a:rPr sz="1500" i="1" spc="204" dirty="0"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sz="1500" i="1" dirty="0">
                          <a:latin typeface="Palatino Linotype"/>
                          <a:cs typeface="Palatino Linotype"/>
                        </a:rPr>
                        <a:t>Unit</a:t>
                      </a:r>
                      <a:r>
                        <a:rPr sz="1500" i="1" spc="200" dirty="0"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sz="1500" i="1" dirty="0">
                          <a:latin typeface="Palatino Linotype"/>
                          <a:cs typeface="Palatino Linotype"/>
                        </a:rPr>
                        <a:t>(Per</a:t>
                      </a:r>
                      <a:r>
                        <a:rPr sz="1500" i="1" spc="200" dirty="0"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sz="1500" i="1" dirty="0">
                          <a:latin typeface="Palatino Linotype"/>
                          <a:cs typeface="Palatino Linotype"/>
                        </a:rPr>
                        <a:t>Annum)</a:t>
                      </a:r>
                      <a:r>
                        <a:rPr sz="1500" i="1" spc="200" dirty="0"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sz="1500" i="1" dirty="0">
                          <a:latin typeface="Palatino Linotype"/>
                          <a:cs typeface="Palatino Linotype"/>
                        </a:rPr>
                        <a:t>the</a:t>
                      </a:r>
                      <a:r>
                        <a:rPr sz="1500" i="1" spc="190" dirty="0"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sz="1500" i="1" dirty="0">
                          <a:latin typeface="Palatino Linotype"/>
                          <a:cs typeface="Palatino Linotype"/>
                        </a:rPr>
                        <a:t>sum</a:t>
                      </a:r>
                      <a:r>
                        <a:rPr sz="1500" i="1" spc="195" dirty="0"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sz="1500" i="1" dirty="0">
                          <a:latin typeface="Palatino Linotype"/>
                          <a:cs typeface="Palatino Linotype"/>
                        </a:rPr>
                        <a:t>total</a:t>
                      </a:r>
                      <a:r>
                        <a:rPr sz="1500" i="1" spc="195" dirty="0"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sz="1500" i="1" dirty="0">
                          <a:latin typeface="Palatino Linotype"/>
                          <a:cs typeface="Palatino Linotype"/>
                        </a:rPr>
                        <a:t>of</a:t>
                      </a:r>
                      <a:r>
                        <a:rPr sz="1500" i="1" spc="190" dirty="0"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sz="1500" i="1" spc="-10" dirty="0">
                          <a:latin typeface="Palatino Linotype"/>
                          <a:cs typeface="Palatino Linotype"/>
                        </a:rPr>
                        <a:t>gross</a:t>
                      </a:r>
                      <a:endParaRPr sz="1500">
                        <a:latin typeface="Palatino Linotype"/>
                        <a:cs typeface="Palatino Linotype"/>
                      </a:endParaRPr>
                    </a:p>
                    <a:p>
                      <a:pPr marL="146685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500" i="1" dirty="0">
                          <a:latin typeface="Palatino Linotype"/>
                          <a:cs typeface="Palatino Linotype"/>
                        </a:rPr>
                        <a:t>receipts/</a:t>
                      </a:r>
                      <a:r>
                        <a:rPr sz="1500" i="1" spc="-45" dirty="0"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sz="1500" i="1" dirty="0">
                          <a:latin typeface="Palatino Linotype"/>
                          <a:cs typeface="Palatino Linotype"/>
                        </a:rPr>
                        <a:t>revenue</a:t>
                      </a:r>
                      <a:r>
                        <a:rPr sz="1500" i="1" spc="-35" dirty="0"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sz="1500" i="1" dirty="0">
                          <a:latin typeface="Palatino Linotype"/>
                          <a:cs typeface="Palatino Linotype"/>
                        </a:rPr>
                        <a:t>from</a:t>
                      </a:r>
                      <a:r>
                        <a:rPr sz="1500" i="1" spc="-50" dirty="0"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sz="1500" i="1" dirty="0">
                          <a:latin typeface="Palatino Linotype"/>
                          <a:cs typeface="Palatino Linotype"/>
                        </a:rPr>
                        <a:t>assurance</a:t>
                      </a:r>
                      <a:r>
                        <a:rPr sz="1500" i="1" spc="-25" dirty="0"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sz="1500" i="1" dirty="0">
                          <a:latin typeface="Palatino Linotype"/>
                          <a:cs typeface="Palatino Linotype"/>
                        </a:rPr>
                        <a:t>service</a:t>
                      </a:r>
                      <a:r>
                        <a:rPr sz="1500" i="1" spc="-40" dirty="0"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sz="1500" i="1" dirty="0">
                          <a:latin typeface="Palatino Linotype"/>
                          <a:cs typeface="Palatino Linotype"/>
                        </a:rPr>
                        <a:t>clients</a:t>
                      </a:r>
                      <a:r>
                        <a:rPr sz="1500" i="1" spc="-40" dirty="0"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sz="1500" i="1" dirty="0">
                          <a:latin typeface="Palatino Linotype"/>
                          <a:cs typeface="Palatino Linotype"/>
                        </a:rPr>
                        <a:t>for</a:t>
                      </a:r>
                      <a:r>
                        <a:rPr sz="1500" i="1" spc="-30" dirty="0"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sz="1500" i="1" dirty="0">
                          <a:latin typeface="Palatino Linotype"/>
                          <a:cs typeface="Palatino Linotype"/>
                        </a:rPr>
                        <a:t>all</a:t>
                      </a:r>
                      <a:r>
                        <a:rPr sz="1500" i="1" spc="-40" dirty="0"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sz="1500" i="1" dirty="0">
                          <a:latin typeface="Palatino Linotype"/>
                          <a:cs typeface="Palatino Linotype"/>
                        </a:rPr>
                        <a:t>the</a:t>
                      </a:r>
                      <a:r>
                        <a:rPr sz="1500" i="1" spc="-30" dirty="0"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sz="1500" i="1" dirty="0">
                          <a:latin typeface="Palatino Linotype"/>
                          <a:cs typeface="Palatino Linotype"/>
                        </a:rPr>
                        <a:t>periods</a:t>
                      </a:r>
                      <a:r>
                        <a:rPr sz="1500" i="1" spc="-40" dirty="0"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sz="1500" i="1" dirty="0">
                          <a:latin typeface="Palatino Linotype"/>
                          <a:cs typeface="Palatino Linotype"/>
                        </a:rPr>
                        <a:t>under</a:t>
                      </a:r>
                      <a:r>
                        <a:rPr sz="1500" i="1" spc="-45" dirty="0"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sz="1500" i="1" dirty="0">
                          <a:latin typeface="Palatino Linotype"/>
                          <a:cs typeface="Palatino Linotype"/>
                        </a:rPr>
                        <a:t>review</a:t>
                      </a:r>
                      <a:r>
                        <a:rPr sz="1500" i="1" spc="-35" dirty="0"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sz="1500" i="1" dirty="0">
                          <a:latin typeface="Palatino Linotype"/>
                          <a:cs typeface="Palatino Linotype"/>
                        </a:rPr>
                        <a:t>shall</a:t>
                      </a:r>
                      <a:r>
                        <a:rPr sz="1500" i="1" spc="-55" dirty="0"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sz="1500" i="1" dirty="0">
                          <a:latin typeface="Palatino Linotype"/>
                          <a:cs typeface="Palatino Linotype"/>
                        </a:rPr>
                        <a:t>be</a:t>
                      </a:r>
                      <a:r>
                        <a:rPr sz="1500" i="1" spc="-10" dirty="0"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sz="1500" i="1" dirty="0">
                          <a:latin typeface="Palatino Linotype"/>
                          <a:cs typeface="Palatino Linotype"/>
                        </a:rPr>
                        <a:t>divided</a:t>
                      </a:r>
                      <a:r>
                        <a:rPr sz="1500" i="1" spc="-70" dirty="0"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sz="1500" i="1" dirty="0">
                          <a:latin typeface="Palatino Linotype"/>
                          <a:cs typeface="Palatino Linotype"/>
                        </a:rPr>
                        <a:t>by</a:t>
                      </a:r>
                      <a:r>
                        <a:rPr sz="1500" i="1" spc="-40" dirty="0"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sz="1500" i="1" dirty="0">
                          <a:latin typeface="Palatino Linotype"/>
                          <a:cs typeface="Palatino Linotype"/>
                        </a:rPr>
                        <a:t>number</a:t>
                      </a:r>
                      <a:r>
                        <a:rPr sz="1500" i="1" spc="-25" dirty="0"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sz="1500" i="1" dirty="0">
                          <a:latin typeface="Palatino Linotype"/>
                          <a:cs typeface="Palatino Linotype"/>
                        </a:rPr>
                        <a:t>of</a:t>
                      </a:r>
                      <a:r>
                        <a:rPr sz="1500" i="1" spc="-45" dirty="0"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sz="1500" i="1" dirty="0">
                          <a:latin typeface="Palatino Linotype"/>
                          <a:cs typeface="Palatino Linotype"/>
                        </a:rPr>
                        <a:t>years</a:t>
                      </a:r>
                      <a:r>
                        <a:rPr sz="1500" i="1" spc="-30" dirty="0"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sz="1500" i="1" dirty="0">
                          <a:latin typeface="Palatino Linotype"/>
                          <a:cs typeface="Palatino Linotype"/>
                        </a:rPr>
                        <a:t>under</a:t>
                      </a:r>
                      <a:r>
                        <a:rPr sz="1500" i="1" spc="-45" dirty="0"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sz="1500" i="1" spc="-10" dirty="0">
                          <a:latin typeface="Palatino Linotype"/>
                          <a:cs typeface="Palatino Linotype"/>
                        </a:rPr>
                        <a:t>review.</a:t>
                      </a:r>
                      <a:endParaRPr sz="1500">
                        <a:latin typeface="Palatino Linotype"/>
                        <a:cs typeface="Palatino Linotype"/>
                      </a:endParaRPr>
                    </a:p>
                  </a:txBody>
                  <a:tcPr marL="0" marR="0" marT="64769" marB="0">
                    <a:lnL w="12700">
                      <a:solidFill>
                        <a:srgbClr val="6C4F00"/>
                      </a:solidFill>
                      <a:prstDash val="solid"/>
                    </a:lnL>
                    <a:lnR w="12700">
                      <a:solidFill>
                        <a:srgbClr val="6C4F00"/>
                      </a:solidFill>
                      <a:prstDash val="solid"/>
                    </a:lnR>
                    <a:lnT w="12700">
                      <a:solidFill>
                        <a:srgbClr val="6C4F00"/>
                      </a:solidFill>
                      <a:prstDash val="solid"/>
                    </a:lnT>
                    <a:lnB w="12700">
                      <a:solidFill>
                        <a:srgbClr val="6C4F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884423" y="-4749"/>
            <a:ext cx="4562475" cy="7607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" algn="ctr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Nirmala UI"/>
                <a:cs typeface="Nirmala UI"/>
              </a:rPr>
              <a:t>भारतीय</a:t>
            </a:r>
            <a:r>
              <a:rPr sz="1200" b="1" spc="225" dirty="0">
                <a:latin typeface="Nirmala UI"/>
                <a:cs typeface="Nirmala UI"/>
              </a:rPr>
              <a:t> </a:t>
            </a:r>
            <a:r>
              <a:rPr sz="1200" b="1" dirty="0">
                <a:latin typeface="Nirmala UI"/>
                <a:cs typeface="Nirmala UI"/>
              </a:rPr>
              <a:t>सनदी</a:t>
            </a:r>
            <a:r>
              <a:rPr sz="1200" b="1" spc="229" dirty="0">
                <a:latin typeface="Nirmala UI"/>
                <a:cs typeface="Nirmala UI"/>
              </a:rPr>
              <a:t> </a:t>
            </a:r>
            <a:r>
              <a:rPr sz="1200" b="1" dirty="0">
                <a:latin typeface="Nirmala UI"/>
                <a:cs typeface="Nirmala UI"/>
              </a:rPr>
              <a:t>लेखाकार</a:t>
            </a:r>
            <a:r>
              <a:rPr sz="1200" b="1" spc="210" dirty="0">
                <a:latin typeface="Nirmala UI"/>
                <a:cs typeface="Nirmala UI"/>
              </a:rPr>
              <a:t> </a:t>
            </a:r>
            <a:r>
              <a:rPr sz="1200" b="1" spc="-20" dirty="0">
                <a:latin typeface="Nirmala UI"/>
                <a:cs typeface="Nirmala UI"/>
              </a:rPr>
              <a:t>संस्थान</a:t>
            </a:r>
            <a:endParaRPr sz="1200">
              <a:latin typeface="Nirmala UI"/>
              <a:cs typeface="Nirmala UI"/>
            </a:endParaRPr>
          </a:p>
          <a:p>
            <a:pPr marL="1905" algn="ctr">
              <a:lnSpc>
                <a:spcPct val="100000"/>
              </a:lnSpc>
              <a:spcBef>
                <a:spcPts val="5"/>
              </a:spcBef>
            </a:pPr>
            <a:r>
              <a:rPr sz="1200" b="1" dirty="0">
                <a:latin typeface="Microsoft JhengHei"/>
                <a:cs typeface="Microsoft JhengHei"/>
              </a:rPr>
              <a:t>(</a:t>
            </a:r>
            <a:r>
              <a:rPr sz="1200" b="1" dirty="0">
                <a:latin typeface="Nirmala UI"/>
                <a:cs typeface="Nirmala UI"/>
              </a:rPr>
              <a:t>संसद</a:t>
            </a:r>
            <a:r>
              <a:rPr sz="1200" b="1" spc="70" dirty="0">
                <a:latin typeface="Nirmala UI"/>
                <a:cs typeface="Nirmala UI"/>
              </a:rPr>
              <a:t> </a:t>
            </a:r>
            <a:r>
              <a:rPr sz="1200" b="1" spc="-420" dirty="0">
                <a:latin typeface="Nirmala UI"/>
                <a:cs typeface="Nirmala UI"/>
              </a:rPr>
              <a:t>के</a:t>
            </a:r>
            <a:r>
              <a:rPr sz="1200" b="1" spc="265" dirty="0">
                <a:latin typeface="Nirmala UI"/>
                <a:cs typeface="Nirmala UI"/>
              </a:rPr>
              <a:t> </a:t>
            </a:r>
            <a:r>
              <a:rPr sz="1200" b="1" spc="-55" dirty="0">
                <a:latin typeface="Nirmala UI"/>
                <a:cs typeface="Nirmala UI"/>
              </a:rPr>
              <a:t>अधिधनयम</a:t>
            </a:r>
            <a:r>
              <a:rPr sz="1200" b="1" spc="170" dirty="0">
                <a:latin typeface="Nirmala UI"/>
                <a:cs typeface="Nirmala UI"/>
              </a:rPr>
              <a:t> </a:t>
            </a:r>
            <a:r>
              <a:rPr sz="1200" b="1" spc="-125" dirty="0">
                <a:latin typeface="Nirmala UI"/>
                <a:cs typeface="Nirmala UI"/>
              </a:rPr>
              <a:t>द्वारा</a:t>
            </a:r>
            <a:r>
              <a:rPr sz="1200" b="1" spc="175" dirty="0">
                <a:latin typeface="Nirmala UI"/>
                <a:cs typeface="Nirmala UI"/>
              </a:rPr>
              <a:t> </a:t>
            </a:r>
            <a:r>
              <a:rPr sz="1200" b="1" spc="-10" dirty="0">
                <a:latin typeface="Nirmala UI"/>
                <a:cs typeface="Nirmala UI"/>
              </a:rPr>
              <a:t>स्थाधित</a:t>
            </a:r>
            <a:r>
              <a:rPr sz="1200" b="1" spc="-10" dirty="0">
                <a:latin typeface="Microsoft JhengHei"/>
                <a:cs typeface="Microsoft JhengHei"/>
              </a:rPr>
              <a:t>)</a:t>
            </a:r>
            <a:endParaRPr sz="1200">
              <a:latin typeface="Microsoft JhengHei"/>
              <a:cs typeface="Microsoft JhengHei"/>
            </a:endParaRPr>
          </a:p>
          <a:p>
            <a:pPr algn="ctr">
              <a:lnSpc>
                <a:spcPct val="100000"/>
              </a:lnSpc>
              <a:spcBef>
                <a:spcPts val="20"/>
              </a:spcBef>
            </a:pPr>
            <a:r>
              <a:rPr sz="1200" b="1" dirty="0">
                <a:latin typeface="Palatino Linotype"/>
                <a:cs typeface="Palatino Linotype"/>
              </a:rPr>
              <a:t>THE</a:t>
            </a:r>
            <a:r>
              <a:rPr sz="1200" b="1" spc="-40" dirty="0">
                <a:latin typeface="Palatino Linotype"/>
                <a:cs typeface="Palatino Linotype"/>
              </a:rPr>
              <a:t> </a:t>
            </a:r>
            <a:r>
              <a:rPr sz="1200" b="1" dirty="0">
                <a:latin typeface="Palatino Linotype"/>
                <a:cs typeface="Palatino Linotype"/>
              </a:rPr>
              <a:t>INSTITUTE</a:t>
            </a:r>
            <a:r>
              <a:rPr sz="1200" b="1" spc="-35" dirty="0">
                <a:latin typeface="Palatino Linotype"/>
                <a:cs typeface="Palatino Linotype"/>
              </a:rPr>
              <a:t> </a:t>
            </a:r>
            <a:r>
              <a:rPr sz="1200" b="1" dirty="0">
                <a:latin typeface="Palatino Linotype"/>
                <a:cs typeface="Palatino Linotype"/>
              </a:rPr>
              <a:t>OF</a:t>
            </a:r>
            <a:r>
              <a:rPr sz="1200" b="1" spc="-25" dirty="0">
                <a:latin typeface="Palatino Linotype"/>
                <a:cs typeface="Palatino Linotype"/>
              </a:rPr>
              <a:t> </a:t>
            </a:r>
            <a:r>
              <a:rPr sz="1200" b="1" spc="-10" dirty="0">
                <a:latin typeface="Palatino Linotype"/>
                <a:cs typeface="Palatino Linotype"/>
              </a:rPr>
              <a:t>CHARTERED</a:t>
            </a:r>
            <a:r>
              <a:rPr sz="1200" b="1" spc="-25" dirty="0">
                <a:latin typeface="Palatino Linotype"/>
                <a:cs typeface="Palatino Linotype"/>
              </a:rPr>
              <a:t> </a:t>
            </a:r>
            <a:r>
              <a:rPr sz="1200" b="1" spc="-10" dirty="0">
                <a:latin typeface="Palatino Linotype"/>
                <a:cs typeface="Palatino Linotype"/>
              </a:rPr>
              <a:t>ACCOUNTANTS</a:t>
            </a:r>
            <a:r>
              <a:rPr sz="1200" b="1" spc="-15" dirty="0">
                <a:latin typeface="Palatino Linotype"/>
                <a:cs typeface="Palatino Linotype"/>
              </a:rPr>
              <a:t> </a:t>
            </a:r>
            <a:r>
              <a:rPr sz="1200" b="1" dirty="0">
                <a:latin typeface="Palatino Linotype"/>
                <a:cs typeface="Palatino Linotype"/>
              </a:rPr>
              <a:t>OF</a:t>
            </a:r>
            <a:r>
              <a:rPr sz="1200" b="1" spc="-30" dirty="0">
                <a:latin typeface="Palatino Linotype"/>
                <a:cs typeface="Palatino Linotype"/>
              </a:rPr>
              <a:t> </a:t>
            </a:r>
            <a:r>
              <a:rPr sz="1200" b="1" spc="-10" dirty="0">
                <a:latin typeface="Palatino Linotype"/>
                <a:cs typeface="Palatino Linotype"/>
              </a:rPr>
              <a:t>INDIA</a:t>
            </a:r>
            <a:endParaRPr sz="1200">
              <a:latin typeface="Palatino Linotype"/>
              <a:cs typeface="Palatino Linotype"/>
            </a:endParaRPr>
          </a:p>
          <a:p>
            <a:pPr algn="ctr">
              <a:lnSpc>
                <a:spcPct val="100000"/>
              </a:lnSpc>
            </a:pPr>
            <a:r>
              <a:rPr sz="1200" b="1" dirty="0">
                <a:latin typeface="Palatino Linotype"/>
                <a:cs typeface="Palatino Linotype"/>
              </a:rPr>
              <a:t>(Set</a:t>
            </a:r>
            <a:r>
              <a:rPr sz="1200" b="1" spc="-10" dirty="0">
                <a:latin typeface="Palatino Linotype"/>
                <a:cs typeface="Palatino Linotype"/>
              </a:rPr>
              <a:t> </a:t>
            </a:r>
            <a:r>
              <a:rPr sz="1200" b="1" dirty="0">
                <a:latin typeface="Palatino Linotype"/>
                <a:cs typeface="Palatino Linotype"/>
              </a:rPr>
              <a:t>up</a:t>
            </a:r>
            <a:r>
              <a:rPr sz="1200" b="1" spc="-10" dirty="0">
                <a:latin typeface="Palatino Linotype"/>
                <a:cs typeface="Palatino Linotype"/>
              </a:rPr>
              <a:t> </a:t>
            </a:r>
            <a:r>
              <a:rPr sz="1200" b="1" dirty="0">
                <a:latin typeface="Palatino Linotype"/>
                <a:cs typeface="Palatino Linotype"/>
              </a:rPr>
              <a:t>by</a:t>
            </a:r>
            <a:r>
              <a:rPr sz="1200" b="1" spc="-15" dirty="0">
                <a:latin typeface="Palatino Linotype"/>
                <a:cs typeface="Palatino Linotype"/>
              </a:rPr>
              <a:t> </a:t>
            </a:r>
            <a:r>
              <a:rPr sz="1200" b="1" dirty="0">
                <a:latin typeface="Palatino Linotype"/>
                <a:cs typeface="Palatino Linotype"/>
              </a:rPr>
              <a:t>an</a:t>
            </a:r>
            <a:r>
              <a:rPr sz="1200" b="1" spc="-15" dirty="0">
                <a:latin typeface="Palatino Linotype"/>
                <a:cs typeface="Palatino Linotype"/>
              </a:rPr>
              <a:t> </a:t>
            </a:r>
            <a:r>
              <a:rPr sz="1200" b="1" dirty="0">
                <a:latin typeface="Palatino Linotype"/>
                <a:cs typeface="Palatino Linotype"/>
              </a:rPr>
              <a:t>Act</a:t>
            </a:r>
            <a:r>
              <a:rPr sz="1200" b="1" spc="-10" dirty="0">
                <a:latin typeface="Palatino Linotype"/>
                <a:cs typeface="Palatino Linotype"/>
              </a:rPr>
              <a:t> </a:t>
            </a:r>
            <a:r>
              <a:rPr sz="1200" b="1" dirty="0">
                <a:latin typeface="Palatino Linotype"/>
                <a:cs typeface="Palatino Linotype"/>
              </a:rPr>
              <a:t>of</a:t>
            </a:r>
            <a:r>
              <a:rPr sz="1200" b="1" spc="-25" dirty="0">
                <a:latin typeface="Palatino Linotype"/>
                <a:cs typeface="Palatino Linotype"/>
              </a:rPr>
              <a:t> </a:t>
            </a:r>
            <a:r>
              <a:rPr sz="1200" b="1" spc="-10" dirty="0">
                <a:latin typeface="Palatino Linotype"/>
                <a:cs typeface="Palatino Linotype"/>
              </a:rPr>
              <a:t>Parliament)</a:t>
            </a:r>
            <a:endParaRPr sz="1200">
              <a:latin typeface="Palatino Linotype"/>
              <a:cs typeface="Palatino Linotyp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6480697"/>
            <a:ext cx="8908415" cy="45720"/>
          </a:xfrm>
          <a:custGeom>
            <a:avLst/>
            <a:gdLst/>
            <a:ahLst/>
            <a:cxnLst/>
            <a:rect l="l" t="t" r="r" b="b"/>
            <a:pathLst>
              <a:path w="8908415" h="45720">
                <a:moveTo>
                  <a:pt x="0" y="45718"/>
                </a:moveTo>
                <a:lnTo>
                  <a:pt x="8908034" y="45718"/>
                </a:lnTo>
                <a:lnTo>
                  <a:pt x="8908034" y="0"/>
                </a:lnTo>
                <a:lnTo>
                  <a:pt x="0" y="0"/>
                </a:lnTo>
                <a:lnTo>
                  <a:pt x="0" y="45718"/>
                </a:lnTo>
                <a:close/>
              </a:path>
            </a:pathLst>
          </a:custGeom>
          <a:solidFill>
            <a:srgbClr val="112D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751564" y="6480697"/>
            <a:ext cx="440690" cy="45720"/>
          </a:xfrm>
          <a:custGeom>
            <a:avLst/>
            <a:gdLst/>
            <a:ahLst/>
            <a:cxnLst/>
            <a:rect l="l" t="t" r="r" b="b"/>
            <a:pathLst>
              <a:path w="440690" h="45720">
                <a:moveTo>
                  <a:pt x="0" y="45718"/>
                </a:moveTo>
                <a:lnTo>
                  <a:pt x="440436" y="45718"/>
                </a:lnTo>
                <a:lnTo>
                  <a:pt x="440436" y="0"/>
                </a:lnTo>
                <a:lnTo>
                  <a:pt x="0" y="0"/>
                </a:lnTo>
                <a:lnTo>
                  <a:pt x="0" y="45718"/>
                </a:lnTo>
                <a:close/>
              </a:path>
            </a:pathLst>
          </a:custGeom>
          <a:solidFill>
            <a:srgbClr val="112D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99325" y="1176350"/>
            <a:ext cx="11202035" cy="362585"/>
          </a:xfrm>
          <a:prstGeom prst="rect">
            <a:avLst/>
          </a:prstGeom>
          <a:solidFill>
            <a:srgbClr val="112D4E"/>
          </a:solidFill>
          <a:ln w="12700">
            <a:solidFill>
              <a:srgbClr val="172C51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300"/>
              </a:spcBef>
            </a:pPr>
            <a:r>
              <a:rPr sz="1800" b="1" spc="-10" dirty="0">
                <a:solidFill>
                  <a:srgbClr val="FFFFFF"/>
                </a:solidFill>
                <a:latin typeface="Cambria"/>
                <a:cs typeface="Cambria"/>
              </a:rPr>
              <a:t>Activities</a:t>
            </a:r>
            <a:r>
              <a:rPr sz="1800" b="1" spc="-3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mbria"/>
                <a:cs typeface="Cambria"/>
              </a:rPr>
              <a:t>Envisaged</a:t>
            </a:r>
            <a:r>
              <a:rPr sz="1800" b="1" spc="-5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mbria"/>
                <a:cs typeface="Cambria"/>
              </a:rPr>
              <a:t>for</a:t>
            </a:r>
            <a:r>
              <a:rPr sz="1800" b="1" spc="-2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mbria"/>
                <a:cs typeface="Cambria"/>
              </a:rPr>
              <a:t>2025-</a:t>
            </a:r>
            <a:r>
              <a:rPr sz="1800" b="1" spc="-25" dirty="0">
                <a:solidFill>
                  <a:srgbClr val="FFFFFF"/>
                </a:solidFill>
                <a:latin typeface="Cambria"/>
                <a:cs typeface="Cambria"/>
              </a:rPr>
              <a:t>26</a:t>
            </a:r>
            <a:endParaRPr sz="1800">
              <a:latin typeface="Cambria"/>
              <a:cs typeface="Cambria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492975" y="1660398"/>
            <a:ext cx="11214735" cy="4223385"/>
            <a:chOff x="492975" y="1660398"/>
            <a:chExt cx="11214735" cy="4223385"/>
          </a:xfrm>
        </p:grpSpPr>
        <p:sp>
          <p:nvSpPr>
            <p:cNvPr id="7" name="object 7"/>
            <p:cNvSpPr/>
            <p:nvPr/>
          </p:nvSpPr>
          <p:spPr>
            <a:xfrm>
              <a:off x="499325" y="1666748"/>
              <a:ext cx="11202035" cy="4210685"/>
            </a:xfrm>
            <a:custGeom>
              <a:avLst/>
              <a:gdLst/>
              <a:ahLst/>
              <a:cxnLst/>
              <a:rect l="l" t="t" r="r" b="b"/>
              <a:pathLst>
                <a:path w="11202035" h="4210685">
                  <a:moveTo>
                    <a:pt x="10499890" y="0"/>
                  </a:moveTo>
                  <a:lnTo>
                    <a:pt x="701789" y="0"/>
                  </a:lnTo>
                  <a:lnTo>
                    <a:pt x="653740" y="1619"/>
                  </a:lnTo>
                  <a:lnTo>
                    <a:pt x="606559" y="6406"/>
                  </a:lnTo>
                  <a:lnTo>
                    <a:pt x="560353" y="14257"/>
                  </a:lnTo>
                  <a:lnTo>
                    <a:pt x="515224" y="25068"/>
                  </a:lnTo>
                  <a:lnTo>
                    <a:pt x="471278" y="38733"/>
                  </a:lnTo>
                  <a:lnTo>
                    <a:pt x="428619" y="55149"/>
                  </a:lnTo>
                  <a:lnTo>
                    <a:pt x="387352" y="74211"/>
                  </a:lnTo>
                  <a:lnTo>
                    <a:pt x="347581" y="95814"/>
                  </a:lnTo>
                  <a:lnTo>
                    <a:pt x="309410" y="119854"/>
                  </a:lnTo>
                  <a:lnTo>
                    <a:pt x="272945" y="146226"/>
                  </a:lnTo>
                  <a:lnTo>
                    <a:pt x="238289" y="174826"/>
                  </a:lnTo>
                  <a:lnTo>
                    <a:pt x="205547" y="205549"/>
                  </a:lnTo>
                  <a:lnTo>
                    <a:pt x="174825" y="238291"/>
                  </a:lnTo>
                  <a:lnTo>
                    <a:pt x="146225" y="272947"/>
                  </a:lnTo>
                  <a:lnTo>
                    <a:pt x="119853" y="309413"/>
                  </a:lnTo>
                  <a:lnTo>
                    <a:pt x="95813" y="347584"/>
                  </a:lnTo>
                  <a:lnTo>
                    <a:pt x="74211" y="387356"/>
                  </a:lnTo>
                  <a:lnTo>
                    <a:pt x="55149" y="428625"/>
                  </a:lnTo>
                  <a:lnTo>
                    <a:pt x="38733" y="471284"/>
                  </a:lnTo>
                  <a:lnTo>
                    <a:pt x="25068" y="515231"/>
                  </a:lnTo>
                  <a:lnTo>
                    <a:pt x="14257" y="560361"/>
                  </a:lnTo>
                  <a:lnTo>
                    <a:pt x="6406" y="606569"/>
                  </a:lnTo>
                  <a:lnTo>
                    <a:pt x="1619" y="653751"/>
                  </a:lnTo>
                  <a:lnTo>
                    <a:pt x="0" y="701801"/>
                  </a:lnTo>
                  <a:lnTo>
                    <a:pt x="0" y="3508882"/>
                  </a:lnTo>
                  <a:lnTo>
                    <a:pt x="1619" y="3556918"/>
                  </a:lnTo>
                  <a:lnTo>
                    <a:pt x="6406" y="3604087"/>
                  </a:lnTo>
                  <a:lnTo>
                    <a:pt x="14257" y="3650283"/>
                  </a:lnTo>
                  <a:lnTo>
                    <a:pt x="25068" y="3695403"/>
                  </a:lnTo>
                  <a:lnTo>
                    <a:pt x="38733" y="3739341"/>
                  </a:lnTo>
                  <a:lnTo>
                    <a:pt x="55149" y="3781994"/>
                  </a:lnTo>
                  <a:lnTo>
                    <a:pt x="74211" y="3823256"/>
                  </a:lnTo>
                  <a:lnTo>
                    <a:pt x="95813" y="3863023"/>
                  </a:lnTo>
                  <a:lnTo>
                    <a:pt x="119853" y="3901191"/>
                  </a:lnTo>
                  <a:lnTo>
                    <a:pt x="146225" y="3937654"/>
                  </a:lnTo>
                  <a:lnTo>
                    <a:pt x="174825" y="3972308"/>
                  </a:lnTo>
                  <a:lnTo>
                    <a:pt x="205547" y="4005049"/>
                  </a:lnTo>
                  <a:lnTo>
                    <a:pt x="238289" y="4035772"/>
                  </a:lnTo>
                  <a:lnTo>
                    <a:pt x="272945" y="4064372"/>
                  </a:lnTo>
                  <a:lnTo>
                    <a:pt x="309410" y="4090745"/>
                  </a:lnTo>
                  <a:lnTo>
                    <a:pt x="347581" y="4114785"/>
                  </a:lnTo>
                  <a:lnTo>
                    <a:pt x="387352" y="4136390"/>
                  </a:lnTo>
                  <a:lnTo>
                    <a:pt x="428619" y="4155453"/>
                  </a:lnTo>
                  <a:lnTo>
                    <a:pt x="471278" y="4171870"/>
                  </a:lnTo>
                  <a:lnTo>
                    <a:pt x="515224" y="4185537"/>
                  </a:lnTo>
                  <a:lnTo>
                    <a:pt x="560353" y="4196349"/>
                  </a:lnTo>
                  <a:lnTo>
                    <a:pt x="606559" y="4204201"/>
                  </a:lnTo>
                  <a:lnTo>
                    <a:pt x="653740" y="4208989"/>
                  </a:lnTo>
                  <a:lnTo>
                    <a:pt x="701789" y="4210608"/>
                  </a:lnTo>
                  <a:lnTo>
                    <a:pt x="10499890" y="4210608"/>
                  </a:lnTo>
                  <a:lnTo>
                    <a:pt x="10547940" y="4208989"/>
                  </a:lnTo>
                  <a:lnTo>
                    <a:pt x="10595122" y="4204201"/>
                  </a:lnTo>
                  <a:lnTo>
                    <a:pt x="10641330" y="4196349"/>
                  </a:lnTo>
                  <a:lnTo>
                    <a:pt x="10686460" y="4185537"/>
                  </a:lnTo>
                  <a:lnTo>
                    <a:pt x="10730407" y="4171870"/>
                  </a:lnTo>
                  <a:lnTo>
                    <a:pt x="10773067" y="4155453"/>
                  </a:lnTo>
                  <a:lnTo>
                    <a:pt x="10814335" y="4136390"/>
                  </a:lnTo>
                  <a:lnTo>
                    <a:pt x="10854107" y="4114785"/>
                  </a:lnTo>
                  <a:lnTo>
                    <a:pt x="10892278" y="4090745"/>
                  </a:lnTo>
                  <a:lnTo>
                    <a:pt x="10928744" y="4064372"/>
                  </a:lnTo>
                  <a:lnTo>
                    <a:pt x="10963400" y="4035772"/>
                  </a:lnTo>
                  <a:lnTo>
                    <a:pt x="10996142" y="4005049"/>
                  </a:lnTo>
                  <a:lnTo>
                    <a:pt x="11026865" y="3972308"/>
                  </a:lnTo>
                  <a:lnTo>
                    <a:pt x="11055465" y="3937654"/>
                  </a:lnTo>
                  <a:lnTo>
                    <a:pt x="11081837" y="3901191"/>
                  </a:lnTo>
                  <a:lnTo>
                    <a:pt x="11105877" y="3863023"/>
                  </a:lnTo>
                  <a:lnTo>
                    <a:pt x="11127480" y="3823256"/>
                  </a:lnTo>
                  <a:lnTo>
                    <a:pt x="11146542" y="3781994"/>
                  </a:lnTo>
                  <a:lnTo>
                    <a:pt x="11162958" y="3739341"/>
                  </a:lnTo>
                  <a:lnTo>
                    <a:pt x="11176623" y="3695403"/>
                  </a:lnTo>
                  <a:lnTo>
                    <a:pt x="11187434" y="3650283"/>
                  </a:lnTo>
                  <a:lnTo>
                    <a:pt x="11195285" y="3604087"/>
                  </a:lnTo>
                  <a:lnTo>
                    <a:pt x="11200073" y="3556918"/>
                  </a:lnTo>
                  <a:lnTo>
                    <a:pt x="11201692" y="3508882"/>
                  </a:lnTo>
                  <a:lnTo>
                    <a:pt x="11201692" y="701801"/>
                  </a:lnTo>
                  <a:lnTo>
                    <a:pt x="11200073" y="653751"/>
                  </a:lnTo>
                  <a:lnTo>
                    <a:pt x="11195285" y="606569"/>
                  </a:lnTo>
                  <a:lnTo>
                    <a:pt x="11187434" y="560361"/>
                  </a:lnTo>
                  <a:lnTo>
                    <a:pt x="11176623" y="515231"/>
                  </a:lnTo>
                  <a:lnTo>
                    <a:pt x="11162958" y="471284"/>
                  </a:lnTo>
                  <a:lnTo>
                    <a:pt x="11146542" y="428624"/>
                  </a:lnTo>
                  <a:lnTo>
                    <a:pt x="11127480" y="387356"/>
                  </a:lnTo>
                  <a:lnTo>
                    <a:pt x="11105877" y="347584"/>
                  </a:lnTo>
                  <a:lnTo>
                    <a:pt x="11081837" y="309413"/>
                  </a:lnTo>
                  <a:lnTo>
                    <a:pt x="11055465" y="272947"/>
                  </a:lnTo>
                  <a:lnTo>
                    <a:pt x="11026865" y="238291"/>
                  </a:lnTo>
                  <a:lnTo>
                    <a:pt x="10996142" y="205549"/>
                  </a:lnTo>
                  <a:lnTo>
                    <a:pt x="10963400" y="174826"/>
                  </a:lnTo>
                  <a:lnTo>
                    <a:pt x="10928744" y="146226"/>
                  </a:lnTo>
                  <a:lnTo>
                    <a:pt x="10892278" y="119854"/>
                  </a:lnTo>
                  <a:lnTo>
                    <a:pt x="10854107" y="95814"/>
                  </a:lnTo>
                  <a:lnTo>
                    <a:pt x="10814335" y="74211"/>
                  </a:lnTo>
                  <a:lnTo>
                    <a:pt x="10773067" y="55149"/>
                  </a:lnTo>
                  <a:lnTo>
                    <a:pt x="10730407" y="38733"/>
                  </a:lnTo>
                  <a:lnTo>
                    <a:pt x="10686460" y="25068"/>
                  </a:lnTo>
                  <a:lnTo>
                    <a:pt x="10641330" y="14257"/>
                  </a:lnTo>
                  <a:lnTo>
                    <a:pt x="10595122" y="6406"/>
                  </a:lnTo>
                  <a:lnTo>
                    <a:pt x="10547940" y="1619"/>
                  </a:lnTo>
                  <a:lnTo>
                    <a:pt x="1049989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99325" y="1666748"/>
              <a:ext cx="11202035" cy="4210685"/>
            </a:xfrm>
            <a:custGeom>
              <a:avLst/>
              <a:gdLst/>
              <a:ahLst/>
              <a:cxnLst/>
              <a:rect l="l" t="t" r="r" b="b"/>
              <a:pathLst>
                <a:path w="11202035" h="4210685">
                  <a:moveTo>
                    <a:pt x="0" y="701801"/>
                  </a:moveTo>
                  <a:lnTo>
                    <a:pt x="1619" y="653751"/>
                  </a:lnTo>
                  <a:lnTo>
                    <a:pt x="6406" y="606569"/>
                  </a:lnTo>
                  <a:lnTo>
                    <a:pt x="14257" y="560361"/>
                  </a:lnTo>
                  <a:lnTo>
                    <a:pt x="25068" y="515231"/>
                  </a:lnTo>
                  <a:lnTo>
                    <a:pt x="38733" y="471284"/>
                  </a:lnTo>
                  <a:lnTo>
                    <a:pt x="55149" y="428625"/>
                  </a:lnTo>
                  <a:lnTo>
                    <a:pt x="74211" y="387356"/>
                  </a:lnTo>
                  <a:lnTo>
                    <a:pt x="95813" y="347584"/>
                  </a:lnTo>
                  <a:lnTo>
                    <a:pt x="119853" y="309413"/>
                  </a:lnTo>
                  <a:lnTo>
                    <a:pt x="146225" y="272947"/>
                  </a:lnTo>
                  <a:lnTo>
                    <a:pt x="174825" y="238291"/>
                  </a:lnTo>
                  <a:lnTo>
                    <a:pt x="205547" y="205549"/>
                  </a:lnTo>
                  <a:lnTo>
                    <a:pt x="238289" y="174826"/>
                  </a:lnTo>
                  <a:lnTo>
                    <a:pt x="272945" y="146226"/>
                  </a:lnTo>
                  <a:lnTo>
                    <a:pt x="309410" y="119854"/>
                  </a:lnTo>
                  <a:lnTo>
                    <a:pt x="347581" y="95814"/>
                  </a:lnTo>
                  <a:lnTo>
                    <a:pt x="387352" y="74211"/>
                  </a:lnTo>
                  <a:lnTo>
                    <a:pt x="428619" y="55149"/>
                  </a:lnTo>
                  <a:lnTo>
                    <a:pt x="471278" y="38733"/>
                  </a:lnTo>
                  <a:lnTo>
                    <a:pt x="515224" y="25068"/>
                  </a:lnTo>
                  <a:lnTo>
                    <a:pt x="560353" y="14257"/>
                  </a:lnTo>
                  <a:lnTo>
                    <a:pt x="606559" y="6406"/>
                  </a:lnTo>
                  <a:lnTo>
                    <a:pt x="653740" y="1619"/>
                  </a:lnTo>
                  <a:lnTo>
                    <a:pt x="701789" y="0"/>
                  </a:lnTo>
                  <a:lnTo>
                    <a:pt x="10499890" y="0"/>
                  </a:lnTo>
                  <a:lnTo>
                    <a:pt x="10547940" y="1619"/>
                  </a:lnTo>
                  <a:lnTo>
                    <a:pt x="10595122" y="6406"/>
                  </a:lnTo>
                  <a:lnTo>
                    <a:pt x="10641330" y="14257"/>
                  </a:lnTo>
                  <a:lnTo>
                    <a:pt x="10686460" y="25068"/>
                  </a:lnTo>
                  <a:lnTo>
                    <a:pt x="10730407" y="38733"/>
                  </a:lnTo>
                  <a:lnTo>
                    <a:pt x="10773067" y="55149"/>
                  </a:lnTo>
                  <a:lnTo>
                    <a:pt x="10814335" y="74211"/>
                  </a:lnTo>
                  <a:lnTo>
                    <a:pt x="10854107" y="95814"/>
                  </a:lnTo>
                  <a:lnTo>
                    <a:pt x="10892278" y="119854"/>
                  </a:lnTo>
                  <a:lnTo>
                    <a:pt x="10928744" y="146226"/>
                  </a:lnTo>
                  <a:lnTo>
                    <a:pt x="10963400" y="174826"/>
                  </a:lnTo>
                  <a:lnTo>
                    <a:pt x="10996142" y="205549"/>
                  </a:lnTo>
                  <a:lnTo>
                    <a:pt x="11026865" y="238291"/>
                  </a:lnTo>
                  <a:lnTo>
                    <a:pt x="11055465" y="272947"/>
                  </a:lnTo>
                  <a:lnTo>
                    <a:pt x="11081837" y="309413"/>
                  </a:lnTo>
                  <a:lnTo>
                    <a:pt x="11105877" y="347584"/>
                  </a:lnTo>
                  <a:lnTo>
                    <a:pt x="11127480" y="387356"/>
                  </a:lnTo>
                  <a:lnTo>
                    <a:pt x="11146542" y="428624"/>
                  </a:lnTo>
                  <a:lnTo>
                    <a:pt x="11162958" y="471284"/>
                  </a:lnTo>
                  <a:lnTo>
                    <a:pt x="11176623" y="515231"/>
                  </a:lnTo>
                  <a:lnTo>
                    <a:pt x="11187434" y="560361"/>
                  </a:lnTo>
                  <a:lnTo>
                    <a:pt x="11195285" y="606569"/>
                  </a:lnTo>
                  <a:lnTo>
                    <a:pt x="11200073" y="653751"/>
                  </a:lnTo>
                  <a:lnTo>
                    <a:pt x="11201692" y="701801"/>
                  </a:lnTo>
                  <a:lnTo>
                    <a:pt x="11201692" y="3508882"/>
                  </a:lnTo>
                  <a:lnTo>
                    <a:pt x="11200073" y="3556918"/>
                  </a:lnTo>
                  <a:lnTo>
                    <a:pt x="11195285" y="3604087"/>
                  </a:lnTo>
                  <a:lnTo>
                    <a:pt x="11187434" y="3650283"/>
                  </a:lnTo>
                  <a:lnTo>
                    <a:pt x="11176623" y="3695403"/>
                  </a:lnTo>
                  <a:lnTo>
                    <a:pt x="11162958" y="3739341"/>
                  </a:lnTo>
                  <a:lnTo>
                    <a:pt x="11146542" y="3781994"/>
                  </a:lnTo>
                  <a:lnTo>
                    <a:pt x="11127480" y="3823256"/>
                  </a:lnTo>
                  <a:lnTo>
                    <a:pt x="11105877" y="3863023"/>
                  </a:lnTo>
                  <a:lnTo>
                    <a:pt x="11081837" y="3901191"/>
                  </a:lnTo>
                  <a:lnTo>
                    <a:pt x="11055465" y="3937654"/>
                  </a:lnTo>
                  <a:lnTo>
                    <a:pt x="11026865" y="3972308"/>
                  </a:lnTo>
                  <a:lnTo>
                    <a:pt x="10996142" y="4005049"/>
                  </a:lnTo>
                  <a:lnTo>
                    <a:pt x="10963400" y="4035772"/>
                  </a:lnTo>
                  <a:lnTo>
                    <a:pt x="10928744" y="4064372"/>
                  </a:lnTo>
                  <a:lnTo>
                    <a:pt x="10892278" y="4090745"/>
                  </a:lnTo>
                  <a:lnTo>
                    <a:pt x="10854107" y="4114785"/>
                  </a:lnTo>
                  <a:lnTo>
                    <a:pt x="10814335" y="4136390"/>
                  </a:lnTo>
                  <a:lnTo>
                    <a:pt x="10773067" y="4155453"/>
                  </a:lnTo>
                  <a:lnTo>
                    <a:pt x="10730407" y="4171870"/>
                  </a:lnTo>
                  <a:lnTo>
                    <a:pt x="10686460" y="4185537"/>
                  </a:lnTo>
                  <a:lnTo>
                    <a:pt x="10641330" y="4196349"/>
                  </a:lnTo>
                  <a:lnTo>
                    <a:pt x="10595122" y="4204201"/>
                  </a:lnTo>
                  <a:lnTo>
                    <a:pt x="10547940" y="4208989"/>
                  </a:lnTo>
                  <a:lnTo>
                    <a:pt x="10499890" y="4210608"/>
                  </a:lnTo>
                  <a:lnTo>
                    <a:pt x="701789" y="4210608"/>
                  </a:lnTo>
                  <a:lnTo>
                    <a:pt x="653740" y="4208989"/>
                  </a:lnTo>
                  <a:lnTo>
                    <a:pt x="606559" y="4204201"/>
                  </a:lnTo>
                  <a:lnTo>
                    <a:pt x="560353" y="4196349"/>
                  </a:lnTo>
                  <a:lnTo>
                    <a:pt x="515224" y="4185537"/>
                  </a:lnTo>
                  <a:lnTo>
                    <a:pt x="471278" y="4171870"/>
                  </a:lnTo>
                  <a:lnTo>
                    <a:pt x="428619" y="4155453"/>
                  </a:lnTo>
                  <a:lnTo>
                    <a:pt x="387352" y="4136390"/>
                  </a:lnTo>
                  <a:lnTo>
                    <a:pt x="347581" y="4114785"/>
                  </a:lnTo>
                  <a:lnTo>
                    <a:pt x="309410" y="4090745"/>
                  </a:lnTo>
                  <a:lnTo>
                    <a:pt x="272945" y="4064372"/>
                  </a:lnTo>
                  <a:lnTo>
                    <a:pt x="238289" y="4035772"/>
                  </a:lnTo>
                  <a:lnTo>
                    <a:pt x="205547" y="4005049"/>
                  </a:lnTo>
                  <a:lnTo>
                    <a:pt x="174825" y="3972308"/>
                  </a:lnTo>
                  <a:lnTo>
                    <a:pt x="146225" y="3937654"/>
                  </a:lnTo>
                  <a:lnTo>
                    <a:pt x="119853" y="3901191"/>
                  </a:lnTo>
                  <a:lnTo>
                    <a:pt x="95813" y="3863023"/>
                  </a:lnTo>
                  <a:lnTo>
                    <a:pt x="74211" y="3823256"/>
                  </a:lnTo>
                  <a:lnTo>
                    <a:pt x="55149" y="3781994"/>
                  </a:lnTo>
                  <a:lnTo>
                    <a:pt x="38733" y="3739341"/>
                  </a:lnTo>
                  <a:lnTo>
                    <a:pt x="25068" y="3695403"/>
                  </a:lnTo>
                  <a:lnTo>
                    <a:pt x="14257" y="3650283"/>
                  </a:lnTo>
                  <a:lnTo>
                    <a:pt x="6406" y="3604087"/>
                  </a:lnTo>
                  <a:lnTo>
                    <a:pt x="1619" y="3556918"/>
                  </a:lnTo>
                  <a:lnTo>
                    <a:pt x="0" y="3508882"/>
                  </a:lnTo>
                  <a:lnTo>
                    <a:pt x="0" y="701801"/>
                  </a:lnTo>
                  <a:close/>
                </a:path>
              </a:pathLst>
            </a:custGeom>
            <a:ln w="12700">
              <a:solidFill>
                <a:srgbClr val="172C5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783742" y="1955419"/>
            <a:ext cx="10444480" cy="35928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299085" algn="l"/>
              </a:tabLst>
            </a:pPr>
            <a:r>
              <a:rPr sz="2600" spc="-10" dirty="0">
                <a:solidFill>
                  <a:srgbClr val="FFFFFF"/>
                </a:solidFill>
                <a:latin typeface="Calibri"/>
                <a:cs typeface="Calibri"/>
              </a:rPr>
              <a:t>Strengthen</a:t>
            </a:r>
            <a:r>
              <a:rPr sz="2600" spc="-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sufficient</a:t>
            </a:r>
            <a:r>
              <a:rPr sz="2600" spc="-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26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Calibri"/>
                <a:cs typeface="Calibri"/>
              </a:rPr>
              <a:t>competent</a:t>
            </a:r>
            <a:r>
              <a:rPr sz="2600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resources</a:t>
            </a:r>
            <a:r>
              <a:rPr sz="2600" spc="-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sz="26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review</a:t>
            </a:r>
            <a:r>
              <a:rPr sz="26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by</a:t>
            </a:r>
            <a:r>
              <a:rPr sz="26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Calibri"/>
                <a:cs typeface="Calibri"/>
              </a:rPr>
              <a:t>organizing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refresher</a:t>
            </a:r>
            <a:r>
              <a:rPr sz="2600" spc="-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courses</a:t>
            </a:r>
            <a:r>
              <a:rPr sz="26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sz="26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6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existing</a:t>
            </a:r>
            <a:r>
              <a:rPr sz="2600" spc="-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Peer</a:t>
            </a:r>
            <a:r>
              <a:rPr sz="2600" spc="-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Calibri"/>
                <a:cs typeface="Calibri"/>
              </a:rPr>
              <a:t>Reviewers</a:t>
            </a:r>
            <a:r>
              <a:rPr sz="26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26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improve</a:t>
            </a:r>
            <a:r>
              <a:rPr sz="26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6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quality</a:t>
            </a:r>
            <a:r>
              <a:rPr sz="26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25" dirty="0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training</a:t>
            </a:r>
            <a:r>
              <a:rPr sz="26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sz="26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empanelment</a:t>
            </a:r>
            <a:r>
              <a:rPr sz="2600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26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new</a:t>
            </a:r>
            <a:r>
              <a:rPr sz="26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Calibri"/>
                <a:cs typeface="Calibri"/>
              </a:rPr>
              <a:t>Reviewers.</a:t>
            </a:r>
            <a:endParaRPr sz="2600">
              <a:latin typeface="Calibri"/>
              <a:cs typeface="Calibri"/>
            </a:endParaRPr>
          </a:p>
          <a:p>
            <a:pPr marL="299085" marR="139065" indent="-287020">
              <a:lnSpc>
                <a:spcPct val="100000"/>
              </a:lnSpc>
              <a:spcBef>
                <a:spcPts val="3120"/>
              </a:spcBef>
              <a:buFont typeface="Arial MT"/>
              <a:buChar char="•"/>
              <a:tabLst>
                <a:tab pos="299085" algn="l"/>
              </a:tabLst>
            </a:pP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Develop</a:t>
            </a:r>
            <a:r>
              <a:rPr sz="26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suitable</a:t>
            </a:r>
            <a:r>
              <a:rPr sz="26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measures</a:t>
            </a:r>
            <a:r>
              <a:rPr sz="2600" spc="-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sz="26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educating/</a:t>
            </a:r>
            <a:r>
              <a:rPr sz="26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creating</a:t>
            </a:r>
            <a:r>
              <a:rPr sz="26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Calibri"/>
                <a:cs typeface="Calibri"/>
              </a:rPr>
              <a:t>awareness</a:t>
            </a:r>
            <a:r>
              <a:rPr sz="26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amongst</a:t>
            </a:r>
            <a:r>
              <a:rPr sz="26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25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Practice</a:t>
            </a:r>
            <a:r>
              <a:rPr sz="26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Units</a:t>
            </a:r>
            <a:r>
              <a:rPr sz="26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about</a:t>
            </a:r>
            <a:r>
              <a:rPr sz="26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6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peer</a:t>
            </a:r>
            <a:r>
              <a:rPr sz="26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review</a:t>
            </a:r>
            <a:r>
              <a:rPr sz="26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process</a:t>
            </a:r>
            <a:r>
              <a:rPr sz="26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26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various</a:t>
            </a:r>
            <a:r>
              <a:rPr sz="26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Calibri"/>
                <a:cs typeface="Calibri"/>
              </a:rPr>
              <a:t>requirements therefor.</a:t>
            </a:r>
            <a:endParaRPr sz="26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spcBef>
                <a:spcPts val="3120"/>
              </a:spcBef>
              <a:buFont typeface="Arial MT"/>
              <a:buChar char="•"/>
              <a:tabLst>
                <a:tab pos="299085" algn="l"/>
              </a:tabLst>
            </a:pP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Ensure</a:t>
            </a:r>
            <a:r>
              <a:rPr sz="26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ease</a:t>
            </a:r>
            <a:r>
              <a:rPr sz="26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26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doing</a:t>
            </a:r>
            <a:r>
              <a:rPr sz="26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peer</a:t>
            </a:r>
            <a:r>
              <a:rPr sz="26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review</a:t>
            </a:r>
            <a:r>
              <a:rPr sz="26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by</a:t>
            </a:r>
            <a:r>
              <a:rPr sz="26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automation</a:t>
            </a:r>
            <a:r>
              <a:rPr sz="26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26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peer</a:t>
            </a:r>
            <a:r>
              <a:rPr sz="26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review</a:t>
            </a:r>
            <a:r>
              <a:rPr sz="26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Calibri"/>
                <a:cs typeface="Calibri"/>
              </a:rPr>
              <a:t>process.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90"/>
              </a:lnSpc>
            </a:pPr>
            <a:r>
              <a:rPr dirty="0"/>
              <a:t>Peer</a:t>
            </a:r>
            <a:r>
              <a:rPr spc="-40" dirty="0"/>
              <a:t> </a:t>
            </a:r>
            <a:r>
              <a:rPr dirty="0"/>
              <a:t>Review</a:t>
            </a:r>
            <a:r>
              <a:rPr spc="-30" dirty="0"/>
              <a:t> </a:t>
            </a:r>
            <a:r>
              <a:rPr dirty="0"/>
              <a:t>Board,</a:t>
            </a:r>
            <a:r>
              <a:rPr spc="-35" dirty="0"/>
              <a:t> </a:t>
            </a:r>
            <a:r>
              <a:rPr spc="-20" dirty="0"/>
              <a:t>ICAI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884423" y="-4749"/>
            <a:ext cx="4562475" cy="7607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" algn="ctr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Nirmala UI"/>
                <a:cs typeface="Nirmala UI"/>
              </a:rPr>
              <a:t>भारतीय</a:t>
            </a:r>
            <a:r>
              <a:rPr sz="1200" b="1" spc="225" dirty="0">
                <a:latin typeface="Nirmala UI"/>
                <a:cs typeface="Nirmala UI"/>
              </a:rPr>
              <a:t> </a:t>
            </a:r>
            <a:r>
              <a:rPr sz="1200" b="1" dirty="0">
                <a:latin typeface="Nirmala UI"/>
                <a:cs typeface="Nirmala UI"/>
              </a:rPr>
              <a:t>सनदी</a:t>
            </a:r>
            <a:r>
              <a:rPr sz="1200" b="1" spc="229" dirty="0">
                <a:latin typeface="Nirmala UI"/>
                <a:cs typeface="Nirmala UI"/>
              </a:rPr>
              <a:t> </a:t>
            </a:r>
            <a:r>
              <a:rPr sz="1200" b="1" dirty="0">
                <a:latin typeface="Nirmala UI"/>
                <a:cs typeface="Nirmala UI"/>
              </a:rPr>
              <a:t>लेखाकार</a:t>
            </a:r>
            <a:r>
              <a:rPr sz="1200" b="1" spc="210" dirty="0">
                <a:latin typeface="Nirmala UI"/>
                <a:cs typeface="Nirmala UI"/>
              </a:rPr>
              <a:t> </a:t>
            </a:r>
            <a:r>
              <a:rPr sz="1200" b="1" spc="-20" dirty="0">
                <a:latin typeface="Nirmala UI"/>
                <a:cs typeface="Nirmala UI"/>
              </a:rPr>
              <a:t>संस्थान</a:t>
            </a:r>
            <a:endParaRPr sz="1200">
              <a:latin typeface="Nirmala UI"/>
              <a:cs typeface="Nirmala UI"/>
            </a:endParaRPr>
          </a:p>
          <a:p>
            <a:pPr marL="1905" algn="ctr">
              <a:lnSpc>
                <a:spcPct val="100000"/>
              </a:lnSpc>
              <a:spcBef>
                <a:spcPts val="5"/>
              </a:spcBef>
            </a:pPr>
            <a:r>
              <a:rPr sz="1200" b="1" dirty="0">
                <a:latin typeface="Microsoft JhengHei"/>
                <a:cs typeface="Microsoft JhengHei"/>
              </a:rPr>
              <a:t>(</a:t>
            </a:r>
            <a:r>
              <a:rPr sz="1200" b="1" dirty="0">
                <a:latin typeface="Nirmala UI"/>
                <a:cs typeface="Nirmala UI"/>
              </a:rPr>
              <a:t>संसद</a:t>
            </a:r>
            <a:r>
              <a:rPr sz="1200" b="1" spc="70" dirty="0">
                <a:latin typeface="Nirmala UI"/>
                <a:cs typeface="Nirmala UI"/>
              </a:rPr>
              <a:t> </a:t>
            </a:r>
            <a:r>
              <a:rPr sz="1200" b="1" spc="-420" dirty="0">
                <a:latin typeface="Nirmala UI"/>
                <a:cs typeface="Nirmala UI"/>
              </a:rPr>
              <a:t>के</a:t>
            </a:r>
            <a:r>
              <a:rPr sz="1200" b="1" spc="265" dirty="0">
                <a:latin typeface="Nirmala UI"/>
                <a:cs typeface="Nirmala UI"/>
              </a:rPr>
              <a:t> </a:t>
            </a:r>
            <a:r>
              <a:rPr sz="1200" b="1" spc="-55" dirty="0">
                <a:latin typeface="Nirmala UI"/>
                <a:cs typeface="Nirmala UI"/>
              </a:rPr>
              <a:t>अधिधनयम</a:t>
            </a:r>
            <a:r>
              <a:rPr sz="1200" b="1" spc="170" dirty="0">
                <a:latin typeface="Nirmala UI"/>
                <a:cs typeface="Nirmala UI"/>
              </a:rPr>
              <a:t> </a:t>
            </a:r>
            <a:r>
              <a:rPr sz="1200" b="1" spc="-125" dirty="0">
                <a:latin typeface="Nirmala UI"/>
                <a:cs typeface="Nirmala UI"/>
              </a:rPr>
              <a:t>द्वारा</a:t>
            </a:r>
            <a:r>
              <a:rPr sz="1200" b="1" spc="175" dirty="0">
                <a:latin typeface="Nirmala UI"/>
                <a:cs typeface="Nirmala UI"/>
              </a:rPr>
              <a:t> </a:t>
            </a:r>
            <a:r>
              <a:rPr sz="1200" b="1" spc="-10" dirty="0">
                <a:latin typeface="Nirmala UI"/>
                <a:cs typeface="Nirmala UI"/>
              </a:rPr>
              <a:t>स्थाधित</a:t>
            </a:r>
            <a:r>
              <a:rPr sz="1200" b="1" spc="-10" dirty="0">
                <a:latin typeface="Microsoft JhengHei"/>
                <a:cs typeface="Microsoft JhengHei"/>
              </a:rPr>
              <a:t>)</a:t>
            </a:r>
            <a:endParaRPr sz="1200">
              <a:latin typeface="Microsoft JhengHei"/>
              <a:cs typeface="Microsoft JhengHei"/>
            </a:endParaRPr>
          </a:p>
          <a:p>
            <a:pPr algn="ctr">
              <a:lnSpc>
                <a:spcPct val="100000"/>
              </a:lnSpc>
              <a:spcBef>
                <a:spcPts val="20"/>
              </a:spcBef>
            </a:pPr>
            <a:r>
              <a:rPr sz="1200" b="1" dirty="0">
                <a:latin typeface="Palatino Linotype"/>
                <a:cs typeface="Palatino Linotype"/>
              </a:rPr>
              <a:t>THE</a:t>
            </a:r>
            <a:r>
              <a:rPr sz="1200" b="1" spc="-40" dirty="0">
                <a:latin typeface="Palatino Linotype"/>
                <a:cs typeface="Palatino Linotype"/>
              </a:rPr>
              <a:t> </a:t>
            </a:r>
            <a:r>
              <a:rPr sz="1200" b="1" dirty="0">
                <a:latin typeface="Palatino Linotype"/>
                <a:cs typeface="Palatino Linotype"/>
              </a:rPr>
              <a:t>INSTITUTE</a:t>
            </a:r>
            <a:r>
              <a:rPr sz="1200" b="1" spc="-35" dirty="0">
                <a:latin typeface="Palatino Linotype"/>
                <a:cs typeface="Palatino Linotype"/>
              </a:rPr>
              <a:t> </a:t>
            </a:r>
            <a:r>
              <a:rPr sz="1200" b="1" dirty="0">
                <a:latin typeface="Palatino Linotype"/>
                <a:cs typeface="Palatino Linotype"/>
              </a:rPr>
              <a:t>OF</a:t>
            </a:r>
            <a:r>
              <a:rPr sz="1200" b="1" spc="-25" dirty="0">
                <a:latin typeface="Palatino Linotype"/>
                <a:cs typeface="Palatino Linotype"/>
              </a:rPr>
              <a:t> </a:t>
            </a:r>
            <a:r>
              <a:rPr sz="1200" b="1" spc="-10" dirty="0">
                <a:latin typeface="Palatino Linotype"/>
                <a:cs typeface="Palatino Linotype"/>
              </a:rPr>
              <a:t>CHARTERED</a:t>
            </a:r>
            <a:r>
              <a:rPr sz="1200" b="1" spc="-25" dirty="0">
                <a:latin typeface="Palatino Linotype"/>
                <a:cs typeface="Palatino Linotype"/>
              </a:rPr>
              <a:t> </a:t>
            </a:r>
            <a:r>
              <a:rPr sz="1200" b="1" spc="-10" dirty="0">
                <a:latin typeface="Palatino Linotype"/>
                <a:cs typeface="Palatino Linotype"/>
              </a:rPr>
              <a:t>ACCOUNTANTS</a:t>
            </a:r>
            <a:r>
              <a:rPr sz="1200" b="1" spc="-15" dirty="0">
                <a:latin typeface="Palatino Linotype"/>
                <a:cs typeface="Palatino Linotype"/>
              </a:rPr>
              <a:t> </a:t>
            </a:r>
            <a:r>
              <a:rPr sz="1200" b="1" dirty="0">
                <a:latin typeface="Palatino Linotype"/>
                <a:cs typeface="Palatino Linotype"/>
              </a:rPr>
              <a:t>OF</a:t>
            </a:r>
            <a:r>
              <a:rPr sz="1200" b="1" spc="-30" dirty="0">
                <a:latin typeface="Palatino Linotype"/>
                <a:cs typeface="Palatino Linotype"/>
              </a:rPr>
              <a:t> </a:t>
            </a:r>
            <a:r>
              <a:rPr sz="1200" b="1" spc="-10" dirty="0">
                <a:latin typeface="Palatino Linotype"/>
                <a:cs typeface="Palatino Linotype"/>
              </a:rPr>
              <a:t>INDIA</a:t>
            </a:r>
            <a:endParaRPr sz="1200">
              <a:latin typeface="Palatino Linotype"/>
              <a:cs typeface="Palatino Linotype"/>
            </a:endParaRPr>
          </a:p>
          <a:p>
            <a:pPr algn="ctr">
              <a:lnSpc>
                <a:spcPct val="100000"/>
              </a:lnSpc>
            </a:pPr>
            <a:r>
              <a:rPr sz="1200" b="1" dirty="0">
                <a:latin typeface="Palatino Linotype"/>
                <a:cs typeface="Palatino Linotype"/>
              </a:rPr>
              <a:t>(Set</a:t>
            </a:r>
            <a:r>
              <a:rPr sz="1200" b="1" spc="-10" dirty="0">
                <a:latin typeface="Palatino Linotype"/>
                <a:cs typeface="Palatino Linotype"/>
              </a:rPr>
              <a:t> </a:t>
            </a:r>
            <a:r>
              <a:rPr sz="1200" b="1" dirty="0">
                <a:latin typeface="Palatino Linotype"/>
                <a:cs typeface="Palatino Linotype"/>
              </a:rPr>
              <a:t>up</a:t>
            </a:r>
            <a:r>
              <a:rPr sz="1200" b="1" spc="-10" dirty="0">
                <a:latin typeface="Palatino Linotype"/>
                <a:cs typeface="Palatino Linotype"/>
              </a:rPr>
              <a:t> </a:t>
            </a:r>
            <a:r>
              <a:rPr sz="1200" b="1" dirty="0">
                <a:latin typeface="Palatino Linotype"/>
                <a:cs typeface="Palatino Linotype"/>
              </a:rPr>
              <a:t>by</a:t>
            </a:r>
            <a:r>
              <a:rPr sz="1200" b="1" spc="-15" dirty="0">
                <a:latin typeface="Palatino Linotype"/>
                <a:cs typeface="Palatino Linotype"/>
              </a:rPr>
              <a:t> </a:t>
            </a:r>
            <a:r>
              <a:rPr sz="1200" b="1" dirty="0">
                <a:latin typeface="Palatino Linotype"/>
                <a:cs typeface="Palatino Linotype"/>
              </a:rPr>
              <a:t>an</a:t>
            </a:r>
            <a:r>
              <a:rPr sz="1200" b="1" spc="-15" dirty="0">
                <a:latin typeface="Palatino Linotype"/>
                <a:cs typeface="Palatino Linotype"/>
              </a:rPr>
              <a:t> </a:t>
            </a:r>
            <a:r>
              <a:rPr sz="1200" b="1" dirty="0">
                <a:latin typeface="Palatino Linotype"/>
                <a:cs typeface="Palatino Linotype"/>
              </a:rPr>
              <a:t>Act</a:t>
            </a:r>
            <a:r>
              <a:rPr sz="1200" b="1" spc="-10" dirty="0">
                <a:latin typeface="Palatino Linotype"/>
                <a:cs typeface="Palatino Linotype"/>
              </a:rPr>
              <a:t> </a:t>
            </a:r>
            <a:r>
              <a:rPr sz="1200" b="1" dirty="0">
                <a:latin typeface="Palatino Linotype"/>
                <a:cs typeface="Palatino Linotype"/>
              </a:rPr>
              <a:t>of</a:t>
            </a:r>
            <a:r>
              <a:rPr sz="1200" b="1" spc="-25" dirty="0">
                <a:latin typeface="Palatino Linotype"/>
                <a:cs typeface="Palatino Linotype"/>
              </a:rPr>
              <a:t> </a:t>
            </a:r>
            <a:r>
              <a:rPr sz="1200" b="1" spc="-10" dirty="0">
                <a:latin typeface="Palatino Linotype"/>
                <a:cs typeface="Palatino Linotype"/>
              </a:rPr>
              <a:t>Parliament)</a:t>
            </a:r>
            <a:endParaRPr sz="1200">
              <a:latin typeface="Palatino Linotype"/>
              <a:cs typeface="Palatino Linotyp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6480697"/>
            <a:ext cx="8908415" cy="45720"/>
          </a:xfrm>
          <a:custGeom>
            <a:avLst/>
            <a:gdLst/>
            <a:ahLst/>
            <a:cxnLst/>
            <a:rect l="l" t="t" r="r" b="b"/>
            <a:pathLst>
              <a:path w="8908415" h="45720">
                <a:moveTo>
                  <a:pt x="0" y="45718"/>
                </a:moveTo>
                <a:lnTo>
                  <a:pt x="8908034" y="45718"/>
                </a:lnTo>
                <a:lnTo>
                  <a:pt x="8908034" y="0"/>
                </a:lnTo>
                <a:lnTo>
                  <a:pt x="0" y="0"/>
                </a:lnTo>
                <a:lnTo>
                  <a:pt x="0" y="45718"/>
                </a:lnTo>
                <a:close/>
              </a:path>
            </a:pathLst>
          </a:custGeom>
          <a:solidFill>
            <a:srgbClr val="112D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751564" y="6480697"/>
            <a:ext cx="440690" cy="45720"/>
          </a:xfrm>
          <a:custGeom>
            <a:avLst/>
            <a:gdLst/>
            <a:ahLst/>
            <a:cxnLst/>
            <a:rect l="l" t="t" r="r" b="b"/>
            <a:pathLst>
              <a:path w="440690" h="45720">
                <a:moveTo>
                  <a:pt x="0" y="45718"/>
                </a:moveTo>
                <a:lnTo>
                  <a:pt x="440436" y="45718"/>
                </a:lnTo>
                <a:lnTo>
                  <a:pt x="440436" y="0"/>
                </a:lnTo>
                <a:lnTo>
                  <a:pt x="0" y="0"/>
                </a:lnTo>
                <a:lnTo>
                  <a:pt x="0" y="45718"/>
                </a:lnTo>
                <a:close/>
              </a:path>
            </a:pathLst>
          </a:custGeom>
          <a:solidFill>
            <a:srgbClr val="112D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99325" y="1176350"/>
            <a:ext cx="11202035" cy="362585"/>
          </a:xfrm>
          <a:prstGeom prst="rect">
            <a:avLst/>
          </a:prstGeom>
          <a:solidFill>
            <a:srgbClr val="112D4E"/>
          </a:solidFill>
          <a:ln w="12700">
            <a:solidFill>
              <a:srgbClr val="172C51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00"/>
              </a:spcBef>
            </a:pPr>
            <a:r>
              <a:rPr sz="1800" b="1" dirty="0">
                <a:solidFill>
                  <a:srgbClr val="FFFFFF"/>
                </a:solidFill>
                <a:latin typeface="Cambria"/>
                <a:cs typeface="Cambria"/>
              </a:rPr>
              <a:t>Publications</a:t>
            </a:r>
            <a:r>
              <a:rPr sz="1800" b="1" spc="-4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mbria"/>
                <a:cs typeface="Cambria"/>
              </a:rPr>
              <a:t>of</a:t>
            </a:r>
            <a:r>
              <a:rPr sz="1800" b="1" spc="-4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mbria"/>
                <a:cs typeface="Cambria"/>
              </a:rPr>
              <a:t>Peer</a:t>
            </a:r>
            <a:r>
              <a:rPr sz="1800" b="1" spc="-6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mbria"/>
                <a:cs typeface="Cambria"/>
              </a:rPr>
              <a:t>Review</a:t>
            </a:r>
            <a:r>
              <a:rPr sz="1800" b="1" spc="-7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mbria"/>
                <a:cs typeface="Cambria"/>
              </a:rPr>
              <a:t>Board</a:t>
            </a:r>
            <a:endParaRPr sz="1800">
              <a:latin typeface="Cambria"/>
              <a:cs typeface="Cambria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9325" y="1791360"/>
            <a:ext cx="2381377" cy="3890264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81857" y="1791360"/>
            <a:ext cx="2460751" cy="3890264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943600" y="1791360"/>
            <a:ext cx="2682494" cy="3890264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927210" y="1791347"/>
            <a:ext cx="2682494" cy="3907409"/>
          </a:xfrm>
          <a:prstGeom prst="rect">
            <a:avLst/>
          </a:prstGeom>
        </p:spPr>
      </p:pic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90"/>
              </a:lnSpc>
            </a:pPr>
            <a:r>
              <a:rPr dirty="0"/>
              <a:t>Peer</a:t>
            </a:r>
            <a:r>
              <a:rPr spc="-40" dirty="0"/>
              <a:t> </a:t>
            </a:r>
            <a:r>
              <a:rPr dirty="0"/>
              <a:t>Review</a:t>
            </a:r>
            <a:r>
              <a:rPr spc="-30" dirty="0"/>
              <a:t> </a:t>
            </a:r>
            <a:r>
              <a:rPr dirty="0"/>
              <a:t>Board,</a:t>
            </a:r>
            <a:r>
              <a:rPr spc="-35" dirty="0"/>
              <a:t> </a:t>
            </a:r>
            <a:r>
              <a:rPr spc="-20" dirty="0"/>
              <a:t>ICAI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079590" y="99588"/>
            <a:ext cx="1066751" cy="834055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0" y="-50"/>
            <a:ext cx="11707495" cy="1545590"/>
            <a:chOff x="0" y="-50"/>
            <a:chExt cx="11707495" cy="154559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750" y="50"/>
              <a:ext cx="879808" cy="97958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499325" y="1176350"/>
              <a:ext cx="11202035" cy="362585"/>
            </a:xfrm>
            <a:custGeom>
              <a:avLst/>
              <a:gdLst/>
              <a:ahLst/>
              <a:cxnLst/>
              <a:rect l="l" t="t" r="r" b="b"/>
              <a:pathLst>
                <a:path w="11202035" h="362584">
                  <a:moveTo>
                    <a:pt x="11201654" y="0"/>
                  </a:moveTo>
                  <a:lnTo>
                    <a:pt x="0" y="0"/>
                  </a:lnTo>
                  <a:lnTo>
                    <a:pt x="0" y="362254"/>
                  </a:lnTo>
                  <a:lnTo>
                    <a:pt x="11201654" y="362254"/>
                  </a:lnTo>
                  <a:lnTo>
                    <a:pt x="11201654" y="0"/>
                  </a:lnTo>
                  <a:close/>
                </a:path>
              </a:pathLst>
            </a:custGeom>
            <a:solidFill>
              <a:srgbClr val="112D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99325" y="1176350"/>
              <a:ext cx="11202035" cy="362585"/>
            </a:xfrm>
            <a:custGeom>
              <a:avLst/>
              <a:gdLst/>
              <a:ahLst/>
              <a:cxnLst/>
              <a:rect l="l" t="t" r="r" b="b"/>
              <a:pathLst>
                <a:path w="11202035" h="362584">
                  <a:moveTo>
                    <a:pt x="0" y="362254"/>
                  </a:moveTo>
                  <a:lnTo>
                    <a:pt x="11201654" y="362254"/>
                  </a:lnTo>
                  <a:lnTo>
                    <a:pt x="11201654" y="0"/>
                  </a:lnTo>
                  <a:lnTo>
                    <a:pt x="0" y="0"/>
                  </a:lnTo>
                  <a:lnTo>
                    <a:pt x="0" y="362254"/>
                  </a:lnTo>
                  <a:close/>
                </a:path>
              </a:pathLst>
            </a:custGeom>
            <a:ln w="12700">
              <a:solidFill>
                <a:srgbClr val="172C5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-50"/>
              <a:ext cx="1146416" cy="1148638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2884423" y="-4749"/>
            <a:ext cx="4562475" cy="7607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" algn="ctr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Nirmala UI"/>
                <a:cs typeface="Nirmala UI"/>
              </a:rPr>
              <a:t>भारतीय</a:t>
            </a:r>
            <a:r>
              <a:rPr sz="1200" b="1" spc="225" dirty="0">
                <a:latin typeface="Nirmala UI"/>
                <a:cs typeface="Nirmala UI"/>
              </a:rPr>
              <a:t> </a:t>
            </a:r>
            <a:r>
              <a:rPr sz="1200" b="1" dirty="0">
                <a:latin typeface="Nirmala UI"/>
                <a:cs typeface="Nirmala UI"/>
              </a:rPr>
              <a:t>सनदी</a:t>
            </a:r>
            <a:r>
              <a:rPr sz="1200" b="1" spc="229" dirty="0">
                <a:latin typeface="Nirmala UI"/>
                <a:cs typeface="Nirmala UI"/>
              </a:rPr>
              <a:t> </a:t>
            </a:r>
            <a:r>
              <a:rPr sz="1200" b="1" dirty="0">
                <a:latin typeface="Nirmala UI"/>
                <a:cs typeface="Nirmala UI"/>
              </a:rPr>
              <a:t>लेखाकार</a:t>
            </a:r>
            <a:r>
              <a:rPr sz="1200" b="1" spc="210" dirty="0">
                <a:latin typeface="Nirmala UI"/>
                <a:cs typeface="Nirmala UI"/>
              </a:rPr>
              <a:t> </a:t>
            </a:r>
            <a:r>
              <a:rPr sz="1200" b="1" spc="-20" dirty="0">
                <a:latin typeface="Nirmala UI"/>
                <a:cs typeface="Nirmala UI"/>
              </a:rPr>
              <a:t>संस्थान</a:t>
            </a:r>
            <a:endParaRPr sz="1200">
              <a:latin typeface="Nirmala UI"/>
              <a:cs typeface="Nirmala UI"/>
            </a:endParaRPr>
          </a:p>
          <a:p>
            <a:pPr marL="1905" algn="ctr">
              <a:lnSpc>
                <a:spcPct val="100000"/>
              </a:lnSpc>
              <a:spcBef>
                <a:spcPts val="5"/>
              </a:spcBef>
            </a:pPr>
            <a:r>
              <a:rPr sz="1200" b="1" dirty="0">
                <a:latin typeface="Microsoft JhengHei"/>
                <a:cs typeface="Microsoft JhengHei"/>
              </a:rPr>
              <a:t>(</a:t>
            </a:r>
            <a:r>
              <a:rPr sz="1200" b="1" dirty="0">
                <a:latin typeface="Nirmala UI"/>
                <a:cs typeface="Nirmala UI"/>
              </a:rPr>
              <a:t>संसद</a:t>
            </a:r>
            <a:r>
              <a:rPr sz="1200" b="1" spc="70" dirty="0">
                <a:latin typeface="Nirmala UI"/>
                <a:cs typeface="Nirmala UI"/>
              </a:rPr>
              <a:t> </a:t>
            </a:r>
            <a:r>
              <a:rPr sz="1200" b="1" spc="-420" dirty="0">
                <a:latin typeface="Nirmala UI"/>
                <a:cs typeface="Nirmala UI"/>
              </a:rPr>
              <a:t>के</a:t>
            </a:r>
            <a:r>
              <a:rPr sz="1200" b="1" spc="265" dirty="0">
                <a:latin typeface="Nirmala UI"/>
                <a:cs typeface="Nirmala UI"/>
              </a:rPr>
              <a:t> </a:t>
            </a:r>
            <a:r>
              <a:rPr sz="1200" b="1" spc="-55" dirty="0">
                <a:latin typeface="Nirmala UI"/>
                <a:cs typeface="Nirmala UI"/>
              </a:rPr>
              <a:t>अधिधनयम</a:t>
            </a:r>
            <a:r>
              <a:rPr sz="1200" b="1" spc="170" dirty="0">
                <a:latin typeface="Nirmala UI"/>
                <a:cs typeface="Nirmala UI"/>
              </a:rPr>
              <a:t> </a:t>
            </a:r>
            <a:r>
              <a:rPr sz="1200" b="1" spc="-125" dirty="0">
                <a:latin typeface="Nirmala UI"/>
                <a:cs typeface="Nirmala UI"/>
              </a:rPr>
              <a:t>द्वारा</a:t>
            </a:r>
            <a:r>
              <a:rPr sz="1200" b="1" spc="175" dirty="0">
                <a:latin typeface="Nirmala UI"/>
                <a:cs typeface="Nirmala UI"/>
              </a:rPr>
              <a:t> </a:t>
            </a:r>
            <a:r>
              <a:rPr sz="1200" b="1" spc="-10" dirty="0">
                <a:latin typeface="Nirmala UI"/>
                <a:cs typeface="Nirmala UI"/>
              </a:rPr>
              <a:t>स्थाधित</a:t>
            </a:r>
            <a:r>
              <a:rPr sz="1200" b="1" spc="-10" dirty="0">
                <a:latin typeface="Microsoft JhengHei"/>
                <a:cs typeface="Microsoft JhengHei"/>
              </a:rPr>
              <a:t>)</a:t>
            </a:r>
            <a:endParaRPr sz="1200">
              <a:latin typeface="Microsoft JhengHei"/>
              <a:cs typeface="Microsoft JhengHei"/>
            </a:endParaRPr>
          </a:p>
          <a:p>
            <a:pPr algn="ctr">
              <a:lnSpc>
                <a:spcPct val="100000"/>
              </a:lnSpc>
              <a:spcBef>
                <a:spcPts val="20"/>
              </a:spcBef>
            </a:pPr>
            <a:r>
              <a:rPr sz="1200" b="1" dirty="0">
                <a:latin typeface="Palatino Linotype"/>
                <a:cs typeface="Palatino Linotype"/>
              </a:rPr>
              <a:t>THE</a:t>
            </a:r>
            <a:r>
              <a:rPr sz="1200" b="1" spc="-40" dirty="0">
                <a:latin typeface="Palatino Linotype"/>
                <a:cs typeface="Palatino Linotype"/>
              </a:rPr>
              <a:t> </a:t>
            </a:r>
            <a:r>
              <a:rPr sz="1200" b="1" dirty="0">
                <a:latin typeface="Palatino Linotype"/>
                <a:cs typeface="Palatino Linotype"/>
              </a:rPr>
              <a:t>INSTITUTE</a:t>
            </a:r>
            <a:r>
              <a:rPr sz="1200" b="1" spc="-35" dirty="0">
                <a:latin typeface="Palatino Linotype"/>
                <a:cs typeface="Palatino Linotype"/>
              </a:rPr>
              <a:t> </a:t>
            </a:r>
            <a:r>
              <a:rPr sz="1200" b="1" dirty="0">
                <a:latin typeface="Palatino Linotype"/>
                <a:cs typeface="Palatino Linotype"/>
              </a:rPr>
              <a:t>OF</a:t>
            </a:r>
            <a:r>
              <a:rPr sz="1200" b="1" spc="-25" dirty="0">
                <a:latin typeface="Palatino Linotype"/>
                <a:cs typeface="Palatino Linotype"/>
              </a:rPr>
              <a:t> </a:t>
            </a:r>
            <a:r>
              <a:rPr sz="1200" b="1" spc="-10" dirty="0">
                <a:latin typeface="Palatino Linotype"/>
                <a:cs typeface="Palatino Linotype"/>
              </a:rPr>
              <a:t>CHARTERED</a:t>
            </a:r>
            <a:r>
              <a:rPr sz="1200" b="1" spc="-25" dirty="0">
                <a:latin typeface="Palatino Linotype"/>
                <a:cs typeface="Palatino Linotype"/>
              </a:rPr>
              <a:t> </a:t>
            </a:r>
            <a:r>
              <a:rPr sz="1200" b="1" spc="-10" dirty="0">
                <a:latin typeface="Palatino Linotype"/>
                <a:cs typeface="Palatino Linotype"/>
              </a:rPr>
              <a:t>ACCOUNTANTS</a:t>
            </a:r>
            <a:r>
              <a:rPr sz="1200" b="1" spc="-15" dirty="0">
                <a:latin typeface="Palatino Linotype"/>
                <a:cs typeface="Palatino Linotype"/>
              </a:rPr>
              <a:t> </a:t>
            </a:r>
            <a:r>
              <a:rPr sz="1200" b="1" dirty="0">
                <a:latin typeface="Palatino Linotype"/>
                <a:cs typeface="Palatino Linotype"/>
              </a:rPr>
              <a:t>OF</a:t>
            </a:r>
            <a:r>
              <a:rPr sz="1200" b="1" spc="-30" dirty="0">
                <a:latin typeface="Palatino Linotype"/>
                <a:cs typeface="Palatino Linotype"/>
              </a:rPr>
              <a:t> </a:t>
            </a:r>
            <a:r>
              <a:rPr sz="1200" b="1" spc="-10" dirty="0">
                <a:latin typeface="Palatino Linotype"/>
                <a:cs typeface="Palatino Linotype"/>
              </a:rPr>
              <a:t>INDIA</a:t>
            </a:r>
            <a:endParaRPr sz="1200">
              <a:latin typeface="Palatino Linotype"/>
              <a:cs typeface="Palatino Linotype"/>
            </a:endParaRPr>
          </a:p>
          <a:p>
            <a:pPr algn="ctr">
              <a:lnSpc>
                <a:spcPct val="100000"/>
              </a:lnSpc>
            </a:pPr>
            <a:r>
              <a:rPr sz="1200" b="1" dirty="0">
                <a:latin typeface="Palatino Linotype"/>
                <a:cs typeface="Palatino Linotype"/>
              </a:rPr>
              <a:t>(Set</a:t>
            </a:r>
            <a:r>
              <a:rPr sz="1200" b="1" spc="-10" dirty="0">
                <a:latin typeface="Palatino Linotype"/>
                <a:cs typeface="Palatino Linotype"/>
              </a:rPr>
              <a:t> </a:t>
            </a:r>
            <a:r>
              <a:rPr sz="1200" b="1" dirty="0">
                <a:latin typeface="Palatino Linotype"/>
                <a:cs typeface="Palatino Linotype"/>
              </a:rPr>
              <a:t>up</a:t>
            </a:r>
            <a:r>
              <a:rPr sz="1200" b="1" spc="-10" dirty="0">
                <a:latin typeface="Palatino Linotype"/>
                <a:cs typeface="Palatino Linotype"/>
              </a:rPr>
              <a:t> </a:t>
            </a:r>
            <a:r>
              <a:rPr sz="1200" b="1" dirty="0">
                <a:latin typeface="Palatino Linotype"/>
                <a:cs typeface="Palatino Linotype"/>
              </a:rPr>
              <a:t>by</a:t>
            </a:r>
            <a:r>
              <a:rPr sz="1200" b="1" spc="-15" dirty="0">
                <a:latin typeface="Palatino Linotype"/>
                <a:cs typeface="Palatino Linotype"/>
              </a:rPr>
              <a:t> </a:t>
            </a:r>
            <a:r>
              <a:rPr sz="1200" b="1" dirty="0">
                <a:latin typeface="Palatino Linotype"/>
                <a:cs typeface="Palatino Linotype"/>
              </a:rPr>
              <a:t>an</a:t>
            </a:r>
            <a:r>
              <a:rPr sz="1200" b="1" spc="-15" dirty="0">
                <a:latin typeface="Palatino Linotype"/>
                <a:cs typeface="Palatino Linotype"/>
              </a:rPr>
              <a:t> </a:t>
            </a:r>
            <a:r>
              <a:rPr sz="1200" b="1" dirty="0">
                <a:latin typeface="Palatino Linotype"/>
                <a:cs typeface="Palatino Linotype"/>
              </a:rPr>
              <a:t>Act</a:t>
            </a:r>
            <a:r>
              <a:rPr sz="1200" b="1" spc="-10" dirty="0">
                <a:latin typeface="Palatino Linotype"/>
                <a:cs typeface="Palatino Linotype"/>
              </a:rPr>
              <a:t> </a:t>
            </a:r>
            <a:r>
              <a:rPr sz="1200" b="1" dirty="0">
                <a:latin typeface="Palatino Linotype"/>
                <a:cs typeface="Palatino Linotype"/>
              </a:rPr>
              <a:t>of</a:t>
            </a:r>
            <a:r>
              <a:rPr sz="1200" b="1" spc="-25" dirty="0">
                <a:latin typeface="Palatino Linotype"/>
                <a:cs typeface="Palatino Linotype"/>
              </a:rPr>
              <a:t> </a:t>
            </a:r>
            <a:r>
              <a:rPr sz="1200" b="1" spc="-10" dirty="0">
                <a:latin typeface="Palatino Linotype"/>
                <a:cs typeface="Palatino Linotype"/>
              </a:rPr>
              <a:t>Parliament)</a:t>
            </a:r>
            <a:endParaRPr sz="1200">
              <a:latin typeface="Palatino Linotype"/>
              <a:cs typeface="Palatino Linotype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0" y="6480697"/>
            <a:ext cx="8908415" cy="45720"/>
          </a:xfrm>
          <a:custGeom>
            <a:avLst/>
            <a:gdLst/>
            <a:ahLst/>
            <a:cxnLst/>
            <a:rect l="l" t="t" r="r" b="b"/>
            <a:pathLst>
              <a:path w="8908415" h="45720">
                <a:moveTo>
                  <a:pt x="0" y="45718"/>
                </a:moveTo>
                <a:lnTo>
                  <a:pt x="8908034" y="45718"/>
                </a:lnTo>
                <a:lnTo>
                  <a:pt x="8908034" y="0"/>
                </a:lnTo>
                <a:lnTo>
                  <a:pt x="0" y="0"/>
                </a:lnTo>
                <a:lnTo>
                  <a:pt x="0" y="45718"/>
                </a:lnTo>
                <a:close/>
              </a:path>
            </a:pathLst>
          </a:custGeom>
          <a:solidFill>
            <a:srgbClr val="112D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751564" y="6480697"/>
            <a:ext cx="440690" cy="45720"/>
          </a:xfrm>
          <a:custGeom>
            <a:avLst/>
            <a:gdLst/>
            <a:ahLst/>
            <a:cxnLst/>
            <a:rect l="l" t="t" r="r" b="b"/>
            <a:pathLst>
              <a:path w="440690" h="45720">
                <a:moveTo>
                  <a:pt x="0" y="45718"/>
                </a:moveTo>
                <a:lnTo>
                  <a:pt x="440436" y="45718"/>
                </a:lnTo>
                <a:lnTo>
                  <a:pt x="440436" y="0"/>
                </a:lnTo>
                <a:lnTo>
                  <a:pt x="0" y="0"/>
                </a:lnTo>
                <a:lnTo>
                  <a:pt x="0" y="45718"/>
                </a:lnTo>
                <a:close/>
              </a:path>
            </a:pathLst>
          </a:custGeom>
          <a:solidFill>
            <a:srgbClr val="112D4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99325" y="1641805"/>
            <a:ext cx="4515611" cy="4680712"/>
          </a:xfrm>
          <a:prstGeom prst="rect">
            <a:avLst/>
          </a:prstGeom>
        </p:spPr>
      </p:pic>
      <p:sp>
        <p:nvSpPr>
          <p:cNvPr id="12" name="object 12"/>
          <p:cNvSpPr/>
          <p:nvPr/>
        </p:nvSpPr>
        <p:spPr>
          <a:xfrm>
            <a:off x="4278503" y="2901314"/>
            <a:ext cx="6841490" cy="1412875"/>
          </a:xfrm>
          <a:custGeom>
            <a:avLst/>
            <a:gdLst/>
            <a:ahLst/>
            <a:cxnLst/>
            <a:rect l="l" t="t" r="r" b="b"/>
            <a:pathLst>
              <a:path w="6841490" h="1412875">
                <a:moveTo>
                  <a:pt x="6841108" y="0"/>
                </a:moveTo>
                <a:lnTo>
                  <a:pt x="0" y="0"/>
                </a:lnTo>
                <a:lnTo>
                  <a:pt x="0" y="1412494"/>
                </a:lnTo>
                <a:lnTo>
                  <a:pt x="6841108" y="1412494"/>
                </a:lnTo>
                <a:lnTo>
                  <a:pt x="684110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3" name="object 13"/>
          <p:cNvGraphicFramePr>
            <a:graphicFrameLocks noGrp="1"/>
          </p:cNvGraphicFramePr>
          <p:nvPr/>
        </p:nvGraphicFramePr>
        <p:xfrm>
          <a:off x="4012438" y="2623566"/>
          <a:ext cx="7552055" cy="1981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7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567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47650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41709C"/>
                      </a:solidFill>
                      <a:prstDash val="solid"/>
                    </a:lnL>
                    <a:lnR w="12700">
                      <a:solidFill>
                        <a:srgbClr val="41709C"/>
                      </a:solidFill>
                      <a:prstDash val="solid"/>
                    </a:lnR>
                    <a:lnT w="12700">
                      <a:solidFill>
                        <a:srgbClr val="41709C"/>
                      </a:solidFill>
                      <a:prstDash val="solid"/>
                    </a:lnT>
                    <a:solidFill>
                      <a:srgbClr val="2D75B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859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41709C"/>
                      </a:solidFill>
                      <a:prstDash val="solid"/>
                    </a:lnL>
                    <a:lnR w="12700">
                      <a:solidFill>
                        <a:srgbClr val="41709C"/>
                      </a:solidFill>
                      <a:prstDash val="solid"/>
                    </a:lnR>
                    <a:solidFill>
                      <a:srgbClr val="2D75B6"/>
                    </a:solidFill>
                  </a:tcPr>
                </a:tc>
                <a:tc>
                  <a:txBody>
                    <a:bodyPr/>
                    <a:lstStyle/>
                    <a:p>
                      <a:pPr marR="184150" algn="ctr">
                        <a:lnSpc>
                          <a:spcPct val="100000"/>
                        </a:lnSpc>
                        <a:spcBef>
                          <a:spcPts val="3240"/>
                        </a:spcBef>
                      </a:pPr>
                      <a:r>
                        <a:rPr sz="4000" b="1" dirty="0">
                          <a:solidFill>
                            <a:srgbClr val="6FAC46"/>
                          </a:solidFill>
                          <a:latin typeface="Cambria"/>
                          <a:cs typeface="Cambria"/>
                        </a:rPr>
                        <a:t>Thank</a:t>
                      </a:r>
                      <a:r>
                        <a:rPr sz="4000" b="1" spc="-125" dirty="0">
                          <a:solidFill>
                            <a:srgbClr val="6FAC46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4000" b="1" spc="-10" dirty="0">
                          <a:solidFill>
                            <a:srgbClr val="6FAC46"/>
                          </a:solidFill>
                          <a:latin typeface="Cambria"/>
                          <a:cs typeface="Cambria"/>
                        </a:rPr>
                        <a:t>you..!!!</a:t>
                      </a:r>
                      <a:endParaRPr sz="4000">
                        <a:latin typeface="Cambria"/>
                        <a:cs typeface="Cambria"/>
                      </a:endParaRPr>
                    </a:p>
                  </a:txBody>
                  <a:tcPr marL="0" marR="0" marT="411480" marB="0">
                    <a:lnL w="12700">
                      <a:solidFill>
                        <a:srgbClr val="41709C"/>
                      </a:solidFill>
                      <a:prstDash val="solid"/>
                    </a:lnL>
                    <a:lnR w="12700">
                      <a:solidFill>
                        <a:srgbClr val="41709C"/>
                      </a:solidFill>
                      <a:prstDash val="solid"/>
                    </a:lnR>
                    <a:lnT w="12700">
                      <a:solidFill>
                        <a:srgbClr val="41709C"/>
                      </a:solidFill>
                      <a:prstDash val="solid"/>
                    </a:lnT>
                    <a:lnB w="12700">
                      <a:solidFill>
                        <a:srgbClr val="41709C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41709C"/>
                      </a:solidFill>
                      <a:prstDash val="solid"/>
                    </a:lnL>
                    <a:lnR w="12700">
                      <a:solidFill>
                        <a:srgbClr val="41709C"/>
                      </a:solidFill>
                      <a:prstDash val="solid"/>
                    </a:lnR>
                    <a:solidFill>
                      <a:srgbClr val="2D75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7650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41709C"/>
                      </a:solidFill>
                      <a:prstDash val="solid"/>
                    </a:lnL>
                    <a:lnR w="12700">
                      <a:solidFill>
                        <a:srgbClr val="41709C"/>
                      </a:solidFill>
                      <a:prstDash val="solid"/>
                    </a:lnR>
                    <a:lnB w="12700">
                      <a:solidFill>
                        <a:srgbClr val="41709C"/>
                      </a:solidFill>
                      <a:prstDash val="solid"/>
                    </a:lnB>
                    <a:solidFill>
                      <a:srgbClr val="2D75B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4" name="object 14"/>
          <p:cNvSpPr/>
          <p:nvPr/>
        </p:nvSpPr>
        <p:spPr>
          <a:xfrm>
            <a:off x="3066160" y="4936604"/>
            <a:ext cx="8505190" cy="708025"/>
          </a:xfrm>
          <a:custGeom>
            <a:avLst/>
            <a:gdLst/>
            <a:ahLst/>
            <a:cxnLst/>
            <a:rect l="l" t="t" r="r" b="b"/>
            <a:pathLst>
              <a:path w="8505190" h="708025">
                <a:moveTo>
                  <a:pt x="8504935" y="0"/>
                </a:moveTo>
                <a:lnTo>
                  <a:pt x="0" y="0"/>
                </a:lnTo>
                <a:lnTo>
                  <a:pt x="0" y="707885"/>
                </a:lnTo>
                <a:lnTo>
                  <a:pt x="8504935" y="707885"/>
                </a:lnTo>
                <a:lnTo>
                  <a:pt x="850493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3066160" y="4936604"/>
            <a:ext cx="8505190" cy="708025"/>
          </a:xfrm>
          <a:prstGeom prst="rect">
            <a:avLst/>
          </a:prstGeom>
          <a:ln w="19050">
            <a:solidFill>
              <a:srgbClr val="7E7E7E"/>
            </a:solidFill>
          </a:ln>
        </p:spPr>
        <p:txBody>
          <a:bodyPr vert="horz" wrap="square" lIns="0" tIns="3937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10"/>
              </a:spcBef>
            </a:pPr>
            <a:r>
              <a:rPr sz="2000" b="1" dirty="0">
                <a:solidFill>
                  <a:srgbClr val="1F4E79"/>
                </a:solidFill>
                <a:latin typeface="Cambria"/>
                <a:cs typeface="Cambria"/>
              </a:rPr>
              <a:t>Peer</a:t>
            </a:r>
            <a:r>
              <a:rPr sz="2000" b="1" spc="-70" dirty="0">
                <a:solidFill>
                  <a:srgbClr val="1F4E79"/>
                </a:solidFill>
                <a:latin typeface="Cambria"/>
                <a:cs typeface="Cambria"/>
              </a:rPr>
              <a:t> </a:t>
            </a:r>
            <a:r>
              <a:rPr sz="2000" b="1" spc="-10" dirty="0">
                <a:solidFill>
                  <a:srgbClr val="1F4E79"/>
                </a:solidFill>
                <a:latin typeface="Cambria"/>
                <a:cs typeface="Cambria"/>
              </a:rPr>
              <a:t>Review</a:t>
            </a:r>
            <a:r>
              <a:rPr sz="2000" b="1" spc="-85" dirty="0">
                <a:solidFill>
                  <a:srgbClr val="1F4E79"/>
                </a:solidFill>
                <a:latin typeface="Cambria"/>
                <a:cs typeface="Cambria"/>
              </a:rPr>
              <a:t> </a:t>
            </a:r>
            <a:r>
              <a:rPr sz="2000" b="1" spc="-10" dirty="0">
                <a:solidFill>
                  <a:srgbClr val="1F4E79"/>
                </a:solidFill>
                <a:latin typeface="Cambria"/>
                <a:cs typeface="Cambria"/>
              </a:rPr>
              <a:t>Board</a:t>
            </a:r>
            <a:endParaRPr sz="2000">
              <a:latin typeface="Cambria"/>
              <a:cs typeface="Cambria"/>
            </a:endParaRPr>
          </a:p>
          <a:p>
            <a:pPr algn="ctr">
              <a:lnSpc>
                <a:spcPct val="100000"/>
              </a:lnSpc>
            </a:pPr>
            <a:r>
              <a:rPr sz="2000" b="1" dirty="0">
                <a:solidFill>
                  <a:srgbClr val="1F4E79"/>
                </a:solidFill>
                <a:latin typeface="Cambria"/>
                <a:cs typeface="Cambria"/>
              </a:rPr>
              <a:t>The</a:t>
            </a:r>
            <a:r>
              <a:rPr sz="2000" b="1" spc="-55" dirty="0">
                <a:solidFill>
                  <a:srgbClr val="1F4E79"/>
                </a:solidFill>
                <a:latin typeface="Cambria"/>
                <a:cs typeface="Cambria"/>
              </a:rPr>
              <a:t> </a:t>
            </a:r>
            <a:r>
              <a:rPr sz="2000" b="1" dirty="0">
                <a:solidFill>
                  <a:srgbClr val="1F4E79"/>
                </a:solidFill>
                <a:latin typeface="Cambria"/>
                <a:cs typeface="Cambria"/>
              </a:rPr>
              <a:t>Institute</a:t>
            </a:r>
            <a:r>
              <a:rPr sz="2000" b="1" spc="-55" dirty="0">
                <a:solidFill>
                  <a:srgbClr val="1F4E79"/>
                </a:solidFill>
                <a:latin typeface="Cambria"/>
                <a:cs typeface="Cambria"/>
              </a:rPr>
              <a:t> </a:t>
            </a:r>
            <a:r>
              <a:rPr sz="2000" b="1" dirty="0">
                <a:solidFill>
                  <a:srgbClr val="1F4E79"/>
                </a:solidFill>
                <a:latin typeface="Cambria"/>
                <a:cs typeface="Cambria"/>
              </a:rPr>
              <a:t>of</a:t>
            </a:r>
            <a:r>
              <a:rPr sz="2000" b="1" spc="-40" dirty="0">
                <a:solidFill>
                  <a:srgbClr val="1F4E79"/>
                </a:solidFill>
                <a:latin typeface="Cambria"/>
                <a:cs typeface="Cambria"/>
              </a:rPr>
              <a:t> </a:t>
            </a:r>
            <a:r>
              <a:rPr sz="2000" b="1" spc="-10" dirty="0">
                <a:solidFill>
                  <a:srgbClr val="1F4E79"/>
                </a:solidFill>
                <a:latin typeface="Cambria"/>
                <a:cs typeface="Cambria"/>
              </a:rPr>
              <a:t>Chartered</a:t>
            </a:r>
            <a:r>
              <a:rPr sz="2000" b="1" spc="-50" dirty="0">
                <a:solidFill>
                  <a:srgbClr val="1F4E79"/>
                </a:solidFill>
                <a:latin typeface="Cambria"/>
                <a:cs typeface="Cambria"/>
              </a:rPr>
              <a:t> </a:t>
            </a:r>
            <a:r>
              <a:rPr sz="2000" b="1" dirty="0">
                <a:solidFill>
                  <a:srgbClr val="1F4E79"/>
                </a:solidFill>
                <a:latin typeface="Cambria"/>
                <a:cs typeface="Cambria"/>
              </a:rPr>
              <a:t>Accountants</a:t>
            </a:r>
            <a:r>
              <a:rPr sz="2000" b="1" spc="-50" dirty="0">
                <a:solidFill>
                  <a:srgbClr val="1F4E79"/>
                </a:solidFill>
                <a:latin typeface="Cambria"/>
                <a:cs typeface="Cambria"/>
              </a:rPr>
              <a:t> </a:t>
            </a:r>
            <a:r>
              <a:rPr sz="2000" b="1" dirty="0">
                <a:solidFill>
                  <a:srgbClr val="1F4E79"/>
                </a:solidFill>
                <a:latin typeface="Cambria"/>
                <a:cs typeface="Cambria"/>
              </a:rPr>
              <a:t>of</a:t>
            </a:r>
            <a:r>
              <a:rPr sz="2000" b="1" spc="-35" dirty="0">
                <a:solidFill>
                  <a:srgbClr val="1F4E79"/>
                </a:solidFill>
                <a:latin typeface="Cambria"/>
                <a:cs typeface="Cambria"/>
              </a:rPr>
              <a:t> </a:t>
            </a:r>
            <a:r>
              <a:rPr sz="2000" b="1" spc="-10" dirty="0">
                <a:solidFill>
                  <a:srgbClr val="1F4E79"/>
                </a:solidFill>
                <a:latin typeface="Cambria"/>
                <a:cs typeface="Cambria"/>
              </a:rPr>
              <a:t>India</a:t>
            </a:r>
            <a:endParaRPr sz="2000">
              <a:latin typeface="Cambria"/>
              <a:cs typeface="Cambria"/>
            </a:endParaRPr>
          </a:p>
        </p:txBody>
      </p:sp>
      <p:pic>
        <p:nvPicPr>
          <p:cNvPr id="16" name="object 1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840483" y="2797555"/>
            <a:ext cx="1775206" cy="1813814"/>
          </a:xfrm>
          <a:prstGeom prst="rect">
            <a:avLst/>
          </a:prstGeom>
        </p:spPr>
      </p:pic>
      <p:sp>
        <p:nvSpPr>
          <p:cNvPr id="17" name="object 1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90"/>
              </a:lnSpc>
            </a:pPr>
            <a:r>
              <a:rPr dirty="0"/>
              <a:t>Peer</a:t>
            </a:r>
            <a:r>
              <a:rPr spc="-40" dirty="0"/>
              <a:t> </a:t>
            </a:r>
            <a:r>
              <a:rPr dirty="0"/>
              <a:t>Review</a:t>
            </a:r>
            <a:r>
              <a:rPr spc="-30" dirty="0"/>
              <a:t> </a:t>
            </a:r>
            <a:r>
              <a:rPr dirty="0"/>
              <a:t>Board,</a:t>
            </a:r>
            <a:r>
              <a:rPr spc="-35" dirty="0"/>
              <a:t> </a:t>
            </a:r>
            <a:r>
              <a:rPr spc="-20" dirty="0"/>
              <a:t>ICAI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884423" y="-4749"/>
            <a:ext cx="4562475" cy="7607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" algn="ctr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Nirmala UI"/>
                <a:cs typeface="Nirmala UI"/>
              </a:rPr>
              <a:t>भारतीय</a:t>
            </a:r>
            <a:r>
              <a:rPr sz="1200" b="1" spc="225" dirty="0">
                <a:latin typeface="Nirmala UI"/>
                <a:cs typeface="Nirmala UI"/>
              </a:rPr>
              <a:t> </a:t>
            </a:r>
            <a:r>
              <a:rPr sz="1200" b="1" dirty="0">
                <a:latin typeface="Nirmala UI"/>
                <a:cs typeface="Nirmala UI"/>
              </a:rPr>
              <a:t>सनदी</a:t>
            </a:r>
            <a:r>
              <a:rPr sz="1200" b="1" spc="229" dirty="0">
                <a:latin typeface="Nirmala UI"/>
                <a:cs typeface="Nirmala UI"/>
              </a:rPr>
              <a:t> </a:t>
            </a:r>
            <a:r>
              <a:rPr sz="1200" b="1" dirty="0">
                <a:latin typeface="Nirmala UI"/>
                <a:cs typeface="Nirmala UI"/>
              </a:rPr>
              <a:t>लेखाकार</a:t>
            </a:r>
            <a:r>
              <a:rPr sz="1200" b="1" spc="210" dirty="0">
                <a:latin typeface="Nirmala UI"/>
                <a:cs typeface="Nirmala UI"/>
              </a:rPr>
              <a:t> </a:t>
            </a:r>
            <a:r>
              <a:rPr sz="1200" b="1" spc="-20" dirty="0">
                <a:latin typeface="Nirmala UI"/>
                <a:cs typeface="Nirmala UI"/>
              </a:rPr>
              <a:t>संस्थान</a:t>
            </a:r>
            <a:endParaRPr sz="1200">
              <a:latin typeface="Nirmala UI"/>
              <a:cs typeface="Nirmala UI"/>
            </a:endParaRPr>
          </a:p>
          <a:p>
            <a:pPr marL="1905" algn="ctr">
              <a:lnSpc>
                <a:spcPct val="100000"/>
              </a:lnSpc>
              <a:spcBef>
                <a:spcPts val="5"/>
              </a:spcBef>
            </a:pPr>
            <a:r>
              <a:rPr sz="1200" b="1" dirty="0">
                <a:latin typeface="Microsoft JhengHei"/>
                <a:cs typeface="Microsoft JhengHei"/>
              </a:rPr>
              <a:t>(</a:t>
            </a:r>
            <a:r>
              <a:rPr sz="1200" b="1" dirty="0">
                <a:latin typeface="Nirmala UI"/>
                <a:cs typeface="Nirmala UI"/>
              </a:rPr>
              <a:t>संसद</a:t>
            </a:r>
            <a:r>
              <a:rPr sz="1200" b="1" spc="70" dirty="0">
                <a:latin typeface="Nirmala UI"/>
                <a:cs typeface="Nirmala UI"/>
              </a:rPr>
              <a:t> </a:t>
            </a:r>
            <a:r>
              <a:rPr sz="1200" b="1" spc="-420" dirty="0">
                <a:latin typeface="Nirmala UI"/>
                <a:cs typeface="Nirmala UI"/>
              </a:rPr>
              <a:t>के</a:t>
            </a:r>
            <a:r>
              <a:rPr sz="1200" b="1" spc="265" dirty="0">
                <a:latin typeface="Nirmala UI"/>
                <a:cs typeface="Nirmala UI"/>
              </a:rPr>
              <a:t> </a:t>
            </a:r>
            <a:r>
              <a:rPr sz="1200" b="1" spc="-55" dirty="0">
                <a:latin typeface="Nirmala UI"/>
                <a:cs typeface="Nirmala UI"/>
              </a:rPr>
              <a:t>अधिधनयम</a:t>
            </a:r>
            <a:r>
              <a:rPr sz="1200" b="1" spc="170" dirty="0">
                <a:latin typeface="Nirmala UI"/>
                <a:cs typeface="Nirmala UI"/>
              </a:rPr>
              <a:t> </a:t>
            </a:r>
            <a:r>
              <a:rPr sz="1200" b="1" spc="-125" dirty="0">
                <a:latin typeface="Nirmala UI"/>
                <a:cs typeface="Nirmala UI"/>
              </a:rPr>
              <a:t>द्वारा</a:t>
            </a:r>
            <a:r>
              <a:rPr sz="1200" b="1" spc="175" dirty="0">
                <a:latin typeface="Nirmala UI"/>
                <a:cs typeface="Nirmala UI"/>
              </a:rPr>
              <a:t> </a:t>
            </a:r>
            <a:r>
              <a:rPr sz="1200" b="1" spc="-10" dirty="0">
                <a:latin typeface="Nirmala UI"/>
                <a:cs typeface="Nirmala UI"/>
              </a:rPr>
              <a:t>स्थाधित</a:t>
            </a:r>
            <a:r>
              <a:rPr sz="1200" b="1" spc="-10" dirty="0">
                <a:latin typeface="Microsoft JhengHei"/>
                <a:cs typeface="Microsoft JhengHei"/>
              </a:rPr>
              <a:t>)</a:t>
            </a:r>
            <a:endParaRPr sz="1200">
              <a:latin typeface="Microsoft JhengHei"/>
              <a:cs typeface="Microsoft JhengHei"/>
            </a:endParaRPr>
          </a:p>
          <a:p>
            <a:pPr algn="ctr">
              <a:lnSpc>
                <a:spcPct val="100000"/>
              </a:lnSpc>
              <a:spcBef>
                <a:spcPts val="20"/>
              </a:spcBef>
            </a:pPr>
            <a:r>
              <a:rPr sz="1200" b="1" dirty="0">
                <a:latin typeface="Palatino Linotype"/>
                <a:cs typeface="Palatino Linotype"/>
              </a:rPr>
              <a:t>THE</a:t>
            </a:r>
            <a:r>
              <a:rPr sz="1200" b="1" spc="-40" dirty="0">
                <a:latin typeface="Palatino Linotype"/>
                <a:cs typeface="Palatino Linotype"/>
              </a:rPr>
              <a:t> </a:t>
            </a:r>
            <a:r>
              <a:rPr sz="1200" b="1" dirty="0">
                <a:latin typeface="Palatino Linotype"/>
                <a:cs typeface="Palatino Linotype"/>
              </a:rPr>
              <a:t>INSTITUTE</a:t>
            </a:r>
            <a:r>
              <a:rPr sz="1200" b="1" spc="-35" dirty="0">
                <a:latin typeface="Palatino Linotype"/>
                <a:cs typeface="Palatino Linotype"/>
              </a:rPr>
              <a:t> </a:t>
            </a:r>
            <a:r>
              <a:rPr sz="1200" b="1" dirty="0">
                <a:latin typeface="Palatino Linotype"/>
                <a:cs typeface="Palatino Linotype"/>
              </a:rPr>
              <a:t>OF</a:t>
            </a:r>
            <a:r>
              <a:rPr sz="1200" b="1" spc="-25" dirty="0">
                <a:latin typeface="Palatino Linotype"/>
                <a:cs typeface="Palatino Linotype"/>
              </a:rPr>
              <a:t> </a:t>
            </a:r>
            <a:r>
              <a:rPr sz="1200" b="1" spc="-10" dirty="0">
                <a:latin typeface="Palatino Linotype"/>
                <a:cs typeface="Palatino Linotype"/>
              </a:rPr>
              <a:t>CHARTERED</a:t>
            </a:r>
            <a:r>
              <a:rPr sz="1200" b="1" spc="-25" dirty="0">
                <a:latin typeface="Palatino Linotype"/>
                <a:cs typeface="Palatino Linotype"/>
              </a:rPr>
              <a:t> </a:t>
            </a:r>
            <a:r>
              <a:rPr sz="1200" b="1" spc="-10" dirty="0">
                <a:latin typeface="Palatino Linotype"/>
                <a:cs typeface="Palatino Linotype"/>
              </a:rPr>
              <a:t>ACCOUNTANTS</a:t>
            </a:r>
            <a:r>
              <a:rPr sz="1200" b="1" spc="-15" dirty="0">
                <a:latin typeface="Palatino Linotype"/>
                <a:cs typeface="Palatino Linotype"/>
              </a:rPr>
              <a:t> </a:t>
            </a:r>
            <a:r>
              <a:rPr sz="1200" b="1" dirty="0">
                <a:latin typeface="Palatino Linotype"/>
                <a:cs typeface="Palatino Linotype"/>
              </a:rPr>
              <a:t>OF</a:t>
            </a:r>
            <a:r>
              <a:rPr sz="1200" b="1" spc="-30" dirty="0">
                <a:latin typeface="Palatino Linotype"/>
                <a:cs typeface="Palatino Linotype"/>
              </a:rPr>
              <a:t> </a:t>
            </a:r>
            <a:r>
              <a:rPr sz="1200" b="1" spc="-10" dirty="0">
                <a:latin typeface="Palatino Linotype"/>
                <a:cs typeface="Palatino Linotype"/>
              </a:rPr>
              <a:t>INDIA</a:t>
            </a:r>
            <a:endParaRPr sz="1200">
              <a:latin typeface="Palatino Linotype"/>
              <a:cs typeface="Palatino Linotype"/>
            </a:endParaRPr>
          </a:p>
          <a:p>
            <a:pPr algn="ctr">
              <a:lnSpc>
                <a:spcPct val="100000"/>
              </a:lnSpc>
            </a:pPr>
            <a:r>
              <a:rPr sz="1200" b="1" dirty="0">
                <a:latin typeface="Palatino Linotype"/>
                <a:cs typeface="Palatino Linotype"/>
              </a:rPr>
              <a:t>(Set</a:t>
            </a:r>
            <a:r>
              <a:rPr sz="1200" b="1" spc="-10" dirty="0">
                <a:latin typeface="Palatino Linotype"/>
                <a:cs typeface="Palatino Linotype"/>
              </a:rPr>
              <a:t> </a:t>
            </a:r>
            <a:r>
              <a:rPr sz="1200" b="1" dirty="0">
                <a:latin typeface="Palatino Linotype"/>
                <a:cs typeface="Palatino Linotype"/>
              </a:rPr>
              <a:t>up</a:t>
            </a:r>
            <a:r>
              <a:rPr sz="1200" b="1" spc="-10" dirty="0">
                <a:latin typeface="Palatino Linotype"/>
                <a:cs typeface="Palatino Linotype"/>
              </a:rPr>
              <a:t> </a:t>
            </a:r>
            <a:r>
              <a:rPr sz="1200" b="1" dirty="0">
                <a:latin typeface="Palatino Linotype"/>
                <a:cs typeface="Palatino Linotype"/>
              </a:rPr>
              <a:t>by</a:t>
            </a:r>
            <a:r>
              <a:rPr sz="1200" b="1" spc="-15" dirty="0">
                <a:latin typeface="Palatino Linotype"/>
                <a:cs typeface="Palatino Linotype"/>
              </a:rPr>
              <a:t> </a:t>
            </a:r>
            <a:r>
              <a:rPr sz="1200" b="1" dirty="0">
                <a:latin typeface="Palatino Linotype"/>
                <a:cs typeface="Palatino Linotype"/>
              </a:rPr>
              <a:t>an</a:t>
            </a:r>
            <a:r>
              <a:rPr sz="1200" b="1" spc="-15" dirty="0">
                <a:latin typeface="Palatino Linotype"/>
                <a:cs typeface="Palatino Linotype"/>
              </a:rPr>
              <a:t> </a:t>
            </a:r>
            <a:r>
              <a:rPr sz="1200" b="1" dirty="0">
                <a:latin typeface="Palatino Linotype"/>
                <a:cs typeface="Palatino Linotype"/>
              </a:rPr>
              <a:t>Act</a:t>
            </a:r>
            <a:r>
              <a:rPr sz="1200" b="1" spc="-10" dirty="0">
                <a:latin typeface="Palatino Linotype"/>
                <a:cs typeface="Palatino Linotype"/>
              </a:rPr>
              <a:t> </a:t>
            </a:r>
            <a:r>
              <a:rPr sz="1200" b="1" dirty="0">
                <a:latin typeface="Palatino Linotype"/>
                <a:cs typeface="Palatino Linotype"/>
              </a:rPr>
              <a:t>of</a:t>
            </a:r>
            <a:r>
              <a:rPr sz="1200" b="1" spc="-25" dirty="0">
                <a:latin typeface="Palatino Linotype"/>
                <a:cs typeface="Palatino Linotype"/>
              </a:rPr>
              <a:t> </a:t>
            </a:r>
            <a:r>
              <a:rPr sz="1200" b="1" spc="-10" dirty="0">
                <a:latin typeface="Palatino Linotype"/>
                <a:cs typeface="Palatino Linotype"/>
              </a:rPr>
              <a:t>Parliament)</a:t>
            </a:r>
            <a:endParaRPr sz="1200">
              <a:latin typeface="Palatino Linotype"/>
              <a:cs typeface="Palatino Linotyp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6480697"/>
            <a:ext cx="8908415" cy="45720"/>
          </a:xfrm>
          <a:custGeom>
            <a:avLst/>
            <a:gdLst/>
            <a:ahLst/>
            <a:cxnLst/>
            <a:rect l="l" t="t" r="r" b="b"/>
            <a:pathLst>
              <a:path w="8908415" h="45720">
                <a:moveTo>
                  <a:pt x="0" y="45718"/>
                </a:moveTo>
                <a:lnTo>
                  <a:pt x="8908034" y="45718"/>
                </a:lnTo>
                <a:lnTo>
                  <a:pt x="8908034" y="0"/>
                </a:lnTo>
                <a:lnTo>
                  <a:pt x="0" y="0"/>
                </a:lnTo>
                <a:lnTo>
                  <a:pt x="0" y="45718"/>
                </a:lnTo>
                <a:close/>
              </a:path>
            </a:pathLst>
          </a:custGeom>
          <a:solidFill>
            <a:srgbClr val="112D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751564" y="6480697"/>
            <a:ext cx="440690" cy="45720"/>
          </a:xfrm>
          <a:custGeom>
            <a:avLst/>
            <a:gdLst/>
            <a:ahLst/>
            <a:cxnLst/>
            <a:rect l="l" t="t" r="r" b="b"/>
            <a:pathLst>
              <a:path w="440690" h="45720">
                <a:moveTo>
                  <a:pt x="0" y="45718"/>
                </a:moveTo>
                <a:lnTo>
                  <a:pt x="440436" y="45718"/>
                </a:lnTo>
                <a:lnTo>
                  <a:pt x="440436" y="0"/>
                </a:lnTo>
                <a:lnTo>
                  <a:pt x="0" y="0"/>
                </a:lnTo>
                <a:lnTo>
                  <a:pt x="0" y="45718"/>
                </a:lnTo>
                <a:close/>
              </a:path>
            </a:pathLst>
          </a:custGeom>
          <a:solidFill>
            <a:srgbClr val="112D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99325" y="1176350"/>
            <a:ext cx="11202035" cy="362585"/>
          </a:xfrm>
          <a:prstGeom prst="rect">
            <a:avLst/>
          </a:prstGeom>
          <a:solidFill>
            <a:srgbClr val="112D4E"/>
          </a:solidFill>
          <a:ln w="12700">
            <a:solidFill>
              <a:srgbClr val="172C51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00"/>
              </a:spcBef>
            </a:pPr>
            <a:r>
              <a:rPr sz="1800" b="1" dirty="0">
                <a:solidFill>
                  <a:srgbClr val="FFFFFF"/>
                </a:solidFill>
                <a:latin typeface="Cambria"/>
                <a:cs typeface="Cambria"/>
              </a:rPr>
              <a:t>Inception</a:t>
            </a:r>
            <a:r>
              <a:rPr sz="1800" b="1" spc="-5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mbria"/>
                <a:cs typeface="Cambria"/>
              </a:rPr>
              <a:t>of</a:t>
            </a:r>
            <a:r>
              <a:rPr sz="1800" b="1" spc="-5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mbria"/>
                <a:cs typeface="Cambria"/>
              </a:rPr>
              <a:t>Peer</a:t>
            </a:r>
            <a:r>
              <a:rPr sz="1800" b="1" spc="-6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mbria"/>
                <a:cs typeface="Cambria"/>
              </a:rPr>
              <a:t>Review</a:t>
            </a:r>
            <a:endParaRPr sz="1800">
              <a:latin typeface="Cambria"/>
              <a:cs typeface="Cambria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461757" y="2857480"/>
            <a:ext cx="5582920" cy="2162810"/>
            <a:chOff x="461757" y="2857480"/>
            <a:chExt cx="5582920" cy="2162810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61757" y="2857480"/>
              <a:ext cx="5582441" cy="216259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05128" y="2994659"/>
              <a:ext cx="3817620" cy="193852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02818" y="2888106"/>
              <a:ext cx="5504154" cy="2066670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1622297" y="3094736"/>
            <a:ext cx="3326765" cy="1588770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12700" marR="5080" indent="-1905" algn="ctr">
              <a:lnSpc>
                <a:spcPct val="91600"/>
              </a:lnSpc>
              <a:spcBef>
                <a:spcPts val="315"/>
              </a:spcBef>
              <a:tabLst>
                <a:tab pos="1825625" algn="l"/>
              </a:tabLst>
            </a:pP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2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Institute</a:t>
            </a:r>
            <a:r>
              <a:rPr sz="22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22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Chartered Accountants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 of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India,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2200" spc="-20" dirty="0">
                <a:solidFill>
                  <a:srgbClr val="FFFFFF"/>
                </a:solidFill>
                <a:latin typeface="Calibri"/>
                <a:cs typeface="Calibri"/>
              </a:rPr>
              <a:t> 1998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conceptualised</a:t>
            </a:r>
            <a:r>
              <a:rPr sz="22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2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20" dirty="0">
                <a:solidFill>
                  <a:srgbClr val="FFFFFF"/>
                </a:solidFill>
                <a:latin typeface="Calibri"/>
                <a:cs typeface="Calibri"/>
              </a:rPr>
              <a:t>system</a:t>
            </a:r>
            <a:r>
              <a:rPr sz="22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25" dirty="0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review</a:t>
            </a:r>
            <a:r>
              <a:rPr sz="22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22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20" dirty="0">
                <a:solidFill>
                  <a:srgbClr val="FFFFFF"/>
                </a:solidFill>
                <a:latin typeface="Calibri"/>
                <a:cs typeface="Calibri"/>
              </a:rPr>
              <a:t>work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2200" spc="-25" dirty="0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professionals.</a:t>
            </a:r>
            <a:endParaRPr sz="2200">
              <a:latin typeface="Calibri"/>
              <a:cs typeface="Calibri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5315711" y="2758439"/>
            <a:ext cx="6437630" cy="2327275"/>
            <a:chOff x="5315711" y="2758439"/>
            <a:chExt cx="6437630" cy="2327275"/>
          </a:xfrm>
        </p:grpSpPr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315711" y="2828543"/>
              <a:ext cx="6437376" cy="2218943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300215" y="2758439"/>
              <a:ext cx="4588764" cy="2327148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374639" y="2868802"/>
              <a:ext cx="6322821" cy="2105279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6491604" y="2940761"/>
            <a:ext cx="4152900" cy="1896110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38100" marR="30480" indent="-6350" algn="ctr">
              <a:lnSpc>
                <a:spcPct val="91600"/>
              </a:lnSpc>
              <a:spcBef>
                <a:spcPts val="320"/>
              </a:spcBef>
            </a:pP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22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beginning of</a:t>
            </a:r>
            <a:r>
              <a:rPr sz="22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21</a:t>
            </a:r>
            <a:r>
              <a:rPr sz="2175" baseline="24904" dirty="0">
                <a:solidFill>
                  <a:srgbClr val="FFFFFF"/>
                </a:solidFill>
                <a:latin typeface="Calibri"/>
                <a:cs typeface="Calibri"/>
              </a:rPr>
              <a:t>st</a:t>
            </a:r>
            <a:r>
              <a:rPr sz="2175" spc="209" baseline="2490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25" dirty="0">
                <a:solidFill>
                  <a:srgbClr val="FFFFFF"/>
                </a:solidFill>
                <a:latin typeface="Calibri"/>
                <a:cs typeface="Calibri"/>
              </a:rPr>
              <a:t>Century,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25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council</a:t>
            </a:r>
            <a:r>
              <a:rPr sz="22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22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Institute</a:t>
            </a:r>
            <a:r>
              <a:rPr sz="22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22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Chartered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Accountants</a:t>
            </a:r>
            <a:r>
              <a:rPr sz="22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22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India</a:t>
            </a:r>
            <a:r>
              <a:rPr sz="22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introduced</a:t>
            </a:r>
            <a:r>
              <a:rPr sz="22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25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Peer</a:t>
            </a:r>
            <a:r>
              <a:rPr sz="2200" spc="-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Review</a:t>
            </a:r>
            <a:r>
              <a:rPr sz="22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Mechanism.</a:t>
            </a:r>
            <a:r>
              <a:rPr sz="22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20" dirty="0">
                <a:solidFill>
                  <a:srgbClr val="FFFFFF"/>
                </a:solidFill>
                <a:latin typeface="Calibri"/>
                <a:cs typeface="Calibri"/>
              </a:rPr>
              <a:t>This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resulted</a:t>
            </a:r>
            <a:r>
              <a:rPr sz="22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22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constitution</a:t>
            </a:r>
            <a:r>
              <a:rPr sz="22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22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20" dirty="0">
                <a:solidFill>
                  <a:srgbClr val="FFFFFF"/>
                </a:solidFill>
                <a:latin typeface="Calibri"/>
                <a:cs typeface="Calibri"/>
              </a:rPr>
              <a:t>Peer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Review</a:t>
            </a:r>
            <a:r>
              <a:rPr sz="22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Board</a:t>
            </a:r>
            <a:r>
              <a:rPr sz="22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22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early</a:t>
            </a:r>
            <a:r>
              <a:rPr sz="22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2002.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90"/>
              </a:lnSpc>
            </a:pPr>
            <a:r>
              <a:rPr dirty="0"/>
              <a:t>Peer</a:t>
            </a:r>
            <a:r>
              <a:rPr spc="-40" dirty="0"/>
              <a:t> </a:t>
            </a:r>
            <a:r>
              <a:rPr dirty="0"/>
              <a:t>Review</a:t>
            </a:r>
            <a:r>
              <a:rPr spc="-30" dirty="0"/>
              <a:t> </a:t>
            </a:r>
            <a:r>
              <a:rPr dirty="0"/>
              <a:t>Board,</a:t>
            </a:r>
            <a:r>
              <a:rPr spc="-35" dirty="0"/>
              <a:t> </a:t>
            </a:r>
            <a:r>
              <a:rPr spc="-20" dirty="0"/>
              <a:t>ICAI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884423" y="-4749"/>
            <a:ext cx="4562475" cy="7607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" algn="ctr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Nirmala UI"/>
                <a:cs typeface="Nirmala UI"/>
              </a:rPr>
              <a:t>भारतीय</a:t>
            </a:r>
            <a:r>
              <a:rPr sz="1200" b="1" spc="225" dirty="0">
                <a:latin typeface="Nirmala UI"/>
                <a:cs typeface="Nirmala UI"/>
              </a:rPr>
              <a:t> </a:t>
            </a:r>
            <a:r>
              <a:rPr sz="1200" b="1" dirty="0">
                <a:latin typeface="Nirmala UI"/>
                <a:cs typeface="Nirmala UI"/>
              </a:rPr>
              <a:t>सनदी</a:t>
            </a:r>
            <a:r>
              <a:rPr sz="1200" b="1" spc="229" dirty="0">
                <a:latin typeface="Nirmala UI"/>
                <a:cs typeface="Nirmala UI"/>
              </a:rPr>
              <a:t> </a:t>
            </a:r>
            <a:r>
              <a:rPr sz="1200" b="1" dirty="0">
                <a:latin typeface="Nirmala UI"/>
                <a:cs typeface="Nirmala UI"/>
              </a:rPr>
              <a:t>लेखाकार</a:t>
            </a:r>
            <a:r>
              <a:rPr sz="1200" b="1" spc="210" dirty="0">
                <a:latin typeface="Nirmala UI"/>
                <a:cs typeface="Nirmala UI"/>
              </a:rPr>
              <a:t> </a:t>
            </a:r>
            <a:r>
              <a:rPr sz="1200" b="1" spc="-20" dirty="0">
                <a:latin typeface="Nirmala UI"/>
                <a:cs typeface="Nirmala UI"/>
              </a:rPr>
              <a:t>संस्थान</a:t>
            </a:r>
            <a:endParaRPr sz="1200">
              <a:latin typeface="Nirmala UI"/>
              <a:cs typeface="Nirmala UI"/>
            </a:endParaRPr>
          </a:p>
          <a:p>
            <a:pPr marL="1905" algn="ctr">
              <a:lnSpc>
                <a:spcPct val="100000"/>
              </a:lnSpc>
              <a:spcBef>
                <a:spcPts val="5"/>
              </a:spcBef>
            </a:pPr>
            <a:r>
              <a:rPr sz="1200" b="1" dirty="0">
                <a:latin typeface="Microsoft JhengHei"/>
                <a:cs typeface="Microsoft JhengHei"/>
              </a:rPr>
              <a:t>(</a:t>
            </a:r>
            <a:r>
              <a:rPr sz="1200" b="1" dirty="0">
                <a:latin typeface="Nirmala UI"/>
                <a:cs typeface="Nirmala UI"/>
              </a:rPr>
              <a:t>संसद</a:t>
            </a:r>
            <a:r>
              <a:rPr sz="1200" b="1" spc="70" dirty="0">
                <a:latin typeface="Nirmala UI"/>
                <a:cs typeface="Nirmala UI"/>
              </a:rPr>
              <a:t> </a:t>
            </a:r>
            <a:r>
              <a:rPr sz="1200" b="1" spc="-420" dirty="0">
                <a:latin typeface="Nirmala UI"/>
                <a:cs typeface="Nirmala UI"/>
              </a:rPr>
              <a:t>के</a:t>
            </a:r>
            <a:r>
              <a:rPr sz="1200" b="1" spc="265" dirty="0">
                <a:latin typeface="Nirmala UI"/>
                <a:cs typeface="Nirmala UI"/>
              </a:rPr>
              <a:t> </a:t>
            </a:r>
            <a:r>
              <a:rPr sz="1200" b="1" spc="-55" dirty="0">
                <a:latin typeface="Nirmala UI"/>
                <a:cs typeface="Nirmala UI"/>
              </a:rPr>
              <a:t>अधिधनयम</a:t>
            </a:r>
            <a:r>
              <a:rPr sz="1200" b="1" spc="170" dirty="0">
                <a:latin typeface="Nirmala UI"/>
                <a:cs typeface="Nirmala UI"/>
              </a:rPr>
              <a:t> </a:t>
            </a:r>
            <a:r>
              <a:rPr sz="1200" b="1" spc="-125" dirty="0">
                <a:latin typeface="Nirmala UI"/>
                <a:cs typeface="Nirmala UI"/>
              </a:rPr>
              <a:t>द्वारा</a:t>
            </a:r>
            <a:r>
              <a:rPr sz="1200" b="1" spc="175" dirty="0">
                <a:latin typeface="Nirmala UI"/>
                <a:cs typeface="Nirmala UI"/>
              </a:rPr>
              <a:t> </a:t>
            </a:r>
            <a:r>
              <a:rPr sz="1200" b="1" spc="-10" dirty="0">
                <a:latin typeface="Nirmala UI"/>
                <a:cs typeface="Nirmala UI"/>
              </a:rPr>
              <a:t>स्थाधित</a:t>
            </a:r>
            <a:r>
              <a:rPr sz="1200" b="1" spc="-10" dirty="0">
                <a:latin typeface="Microsoft JhengHei"/>
                <a:cs typeface="Microsoft JhengHei"/>
              </a:rPr>
              <a:t>)</a:t>
            </a:r>
            <a:endParaRPr sz="1200">
              <a:latin typeface="Microsoft JhengHei"/>
              <a:cs typeface="Microsoft JhengHei"/>
            </a:endParaRPr>
          </a:p>
          <a:p>
            <a:pPr algn="ctr">
              <a:lnSpc>
                <a:spcPct val="100000"/>
              </a:lnSpc>
              <a:spcBef>
                <a:spcPts val="20"/>
              </a:spcBef>
            </a:pPr>
            <a:r>
              <a:rPr sz="1200" b="1" dirty="0">
                <a:latin typeface="Palatino Linotype"/>
                <a:cs typeface="Palatino Linotype"/>
              </a:rPr>
              <a:t>THE</a:t>
            </a:r>
            <a:r>
              <a:rPr sz="1200" b="1" spc="-40" dirty="0">
                <a:latin typeface="Palatino Linotype"/>
                <a:cs typeface="Palatino Linotype"/>
              </a:rPr>
              <a:t> </a:t>
            </a:r>
            <a:r>
              <a:rPr sz="1200" b="1" dirty="0">
                <a:latin typeface="Palatino Linotype"/>
                <a:cs typeface="Palatino Linotype"/>
              </a:rPr>
              <a:t>INSTITUTE</a:t>
            </a:r>
            <a:r>
              <a:rPr sz="1200" b="1" spc="-35" dirty="0">
                <a:latin typeface="Palatino Linotype"/>
                <a:cs typeface="Palatino Linotype"/>
              </a:rPr>
              <a:t> </a:t>
            </a:r>
            <a:r>
              <a:rPr sz="1200" b="1" dirty="0">
                <a:latin typeface="Palatino Linotype"/>
                <a:cs typeface="Palatino Linotype"/>
              </a:rPr>
              <a:t>OF</a:t>
            </a:r>
            <a:r>
              <a:rPr sz="1200" b="1" spc="-25" dirty="0">
                <a:latin typeface="Palatino Linotype"/>
                <a:cs typeface="Palatino Linotype"/>
              </a:rPr>
              <a:t> </a:t>
            </a:r>
            <a:r>
              <a:rPr sz="1200" b="1" spc="-10" dirty="0">
                <a:latin typeface="Palatino Linotype"/>
                <a:cs typeface="Palatino Linotype"/>
              </a:rPr>
              <a:t>CHARTERED</a:t>
            </a:r>
            <a:r>
              <a:rPr sz="1200" b="1" spc="-25" dirty="0">
                <a:latin typeface="Palatino Linotype"/>
                <a:cs typeface="Palatino Linotype"/>
              </a:rPr>
              <a:t> </a:t>
            </a:r>
            <a:r>
              <a:rPr sz="1200" b="1" spc="-10" dirty="0">
                <a:latin typeface="Palatino Linotype"/>
                <a:cs typeface="Palatino Linotype"/>
              </a:rPr>
              <a:t>ACCOUNTANTS</a:t>
            </a:r>
            <a:r>
              <a:rPr sz="1200" b="1" spc="-15" dirty="0">
                <a:latin typeface="Palatino Linotype"/>
                <a:cs typeface="Palatino Linotype"/>
              </a:rPr>
              <a:t> </a:t>
            </a:r>
            <a:r>
              <a:rPr sz="1200" b="1" dirty="0">
                <a:latin typeface="Palatino Linotype"/>
                <a:cs typeface="Palatino Linotype"/>
              </a:rPr>
              <a:t>OF</a:t>
            </a:r>
            <a:r>
              <a:rPr sz="1200" b="1" spc="-30" dirty="0">
                <a:latin typeface="Palatino Linotype"/>
                <a:cs typeface="Palatino Linotype"/>
              </a:rPr>
              <a:t> </a:t>
            </a:r>
            <a:r>
              <a:rPr sz="1200" b="1" spc="-10" dirty="0">
                <a:latin typeface="Palatino Linotype"/>
                <a:cs typeface="Palatino Linotype"/>
              </a:rPr>
              <a:t>INDIA</a:t>
            </a:r>
            <a:endParaRPr sz="1200">
              <a:latin typeface="Palatino Linotype"/>
              <a:cs typeface="Palatino Linotype"/>
            </a:endParaRPr>
          </a:p>
          <a:p>
            <a:pPr algn="ctr">
              <a:lnSpc>
                <a:spcPct val="100000"/>
              </a:lnSpc>
            </a:pPr>
            <a:r>
              <a:rPr sz="1200" b="1" dirty="0">
                <a:latin typeface="Palatino Linotype"/>
                <a:cs typeface="Palatino Linotype"/>
              </a:rPr>
              <a:t>(Set</a:t>
            </a:r>
            <a:r>
              <a:rPr sz="1200" b="1" spc="-10" dirty="0">
                <a:latin typeface="Palatino Linotype"/>
                <a:cs typeface="Palatino Linotype"/>
              </a:rPr>
              <a:t> </a:t>
            </a:r>
            <a:r>
              <a:rPr sz="1200" b="1" dirty="0">
                <a:latin typeface="Palatino Linotype"/>
                <a:cs typeface="Palatino Linotype"/>
              </a:rPr>
              <a:t>up</a:t>
            </a:r>
            <a:r>
              <a:rPr sz="1200" b="1" spc="-10" dirty="0">
                <a:latin typeface="Palatino Linotype"/>
                <a:cs typeface="Palatino Linotype"/>
              </a:rPr>
              <a:t> </a:t>
            </a:r>
            <a:r>
              <a:rPr sz="1200" b="1" dirty="0">
                <a:latin typeface="Palatino Linotype"/>
                <a:cs typeface="Palatino Linotype"/>
              </a:rPr>
              <a:t>by</a:t>
            </a:r>
            <a:r>
              <a:rPr sz="1200" b="1" spc="-15" dirty="0">
                <a:latin typeface="Palatino Linotype"/>
                <a:cs typeface="Palatino Linotype"/>
              </a:rPr>
              <a:t> </a:t>
            </a:r>
            <a:r>
              <a:rPr sz="1200" b="1" dirty="0">
                <a:latin typeface="Palatino Linotype"/>
                <a:cs typeface="Palatino Linotype"/>
              </a:rPr>
              <a:t>an</a:t>
            </a:r>
            <a:r>
              <a:rPr sz="1200" b="1" spc="-15" dirty="0">
                <a:latin typeface="Palatino Linotype"/>
                <a:cs typeface="Palatino Linotype"/>
              </a:rPr>
              <a:t> </a:t>
            </a:r>
            <a:r>
              <a:rPr sz="1200" b="1" dirty="0">
                <a:latin typeface="Palatino Linotype"/>
                <a:cs typeface="Palatino Linotype"/>
              </a:rPr>
              <a:t>Act</a:t>
            </a:r>
            <a:r>
              <a:rPr sz="1200" b="1" spc="-10" dirty="0">
                <a:latin typeface="Palatino Linotype"/>
                <a:cs typeface="Palatino Linotype"/>
              </a:rPr>
              <a:t> </a:t>
            </a:r>
            <a:r>
              <a:rPr sz="1200" b="1" dirty="0">
                <a:latin typeface="Palatino Linotype"/>
                <a:cs typeface="Palatino Linotype"/>
              </a:rPr>
              <a:t>of</a:t>
            </a:r>
            <a:r>
              <a:rPr sz="1200" b="1" spc="-25" dirty="0">
                <a:latin typeface="Palatino Linotype"/>
                <a:cs typeface="Palatino Linotype"/>
              </a:rPr>
              <a:t> </a:t>
            </a:r>
            <a:r>
              <a:rPr sz="1200" b="1" spc="-10" dirty="0">
                <a:latin typeface="Palatino Linotype"/>
                <a:cs typeface="Palatino Linotype"/>
              </a:rPr>
              <a:t>Parliament)</a:t>
            </a:r>
            <a:endParaRPr sz="1200">
              <a:latin typeface="Palatino Linotype"/>
              <a:cs typeface="Palatino Linotyp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6480697"/>
            <a:ext cx="8908415" cy="45720"/>
          </a:xfrm>
          <a:custGeom>
            <a:avLst/>
            <a:gdLst/>
            <a:ahLst/>
            <a:cxnLst/>
            <a:rect l="l" t="t" r="r" b="b"/>
            <a:pathLst>
              <a:path w="8908415" h="45720">
                <a:moveTo>
                  <a:pt x="0" y="45718"/>
                </a:moveTo>
                <a:lnTo>
                  <a:pt x="8908034" y="45718"/>
                </a:lnTo>
                <a:lnTo>
                  <a:pt x="8908034" y="0"/>
                </a:lnTo>
                <a:lnTo>
                  <a:pt x="0" y="0"/>
                </a:lnTo>
                <a:lnTo>
                  <a:pt x="0" y="45718"/>
                </a:lnTo>
                <a:close/>
              </a:path>
            </a:pathLst>
          </a:custGeom>
          <a:solidFill>
            <a:srgbClr val="112D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751564" y="6480697"/>
            <a:ext cx="440690" cy="45720"/>
          </a:xfrm>
          <a:custGeom>
            <a:avLst/>
            <a:gdLst/>
            <a:ahLst/>
            <a:cxnLst/>
            <a:rect l="l" t="t" r="r" b="b"/>
            <a:pathLst>
              <a:path w="440690" h="45720">
                <a:moveTo>
                  <a:pt x="0" y="45718"/>
                </a:moveTo>
                <a:lnTo>
                  <a:pt x="440436" y="45718"/>
                </a:lnTo>
                <a:lnTo>
                  <a:pt x="440436" y="0"/>
                </a:lnTo>
                <a:lnTo>
                  <a:pt x="0" y="0"/>
                </a:lnTo>
                <a:lnTo>
                  <a:pt x="0" y="45718"/>
                </a:lnTo>
                <a:close/>
              </a:path>
            </a:pathLst>
          </a:custGeom>
          <a:solidFill>
            <a:srgbClr val="112D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99325" y="1176350"/>
            <a:ext cx="11202035" cy="362585"/>
          </a:xfrm>
          <a:prstGeom prst="rect">
            <a:avLst/>
          </a:prstGeom>
          <a:solidFill>
            <a:srgbClr val="112D4E"/>
          </a:solidFill>
          <a:ln w="12700">
            <a:solidFill>
              <a:srgbClr val="172C51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00"/>
              </a:spcBef>
            </a:pPr>
            <a:r>
              <a:rPr sz="1800" b="1" dirty="0">
                <a:solidFill>
                  <a:srgbClr val="FFFFFF"/>
                </a:solidFill>
                <a:latin typeface="Cambria"/>
                <a:cs typeface="Cambria"/>
              </a:rPr>
              <a:t>Elements</a:t>
            </a:r>
            <a:r>
              <a:rPr sz="1800" b="1" spc="-6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mbria"/>
                <a:cs typeface="Cambria"/>
              </a:rPr>
              <a:t>of</a:t>
            </a:r>
            <a:r>
              <a:rPr sz="1800" b="1" spc="-2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mbria"/>
                <a:cs typeface="Cambria"/>
              </a:rPr>
              <a:t>Peer</a:t>
            </a:r>
            <a:r>
              <a:rPr sz="1800" b="1" spc="-5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mbria"/>
                <a:cs typeface="Cambria"/>
              </a:rPr>
              <a:t>Review</a:t>
            </a:r>
            <a:endParaRPr sz="1800">
              <a:latin typeface="Cambria"/>
              <a:cs typeface="Cambria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492975" y="1891664"/>
            <a:ext cx="11214735" cy="1043940"/>
            <a:chOff x="492975" y="1891664"/>
            <a:chExt cx="11214735" cy="1043940"/>
          </a:xfrm>
        </p:grpSpPr>
        <p:sp>
          <p:nvSpPr>
            <p:cNvPr id="7" name="object 7"/>
            <p:cNvSpPr/>
            <p:nvPr/>
          </p:nvSpPr>
          <p:spPr>
            <a:xfrm>
              <a:off x="499325" y="2163673"/>
              <a:ext cx="11202035" cy="765810"/>
            </a:xfrm>
            <a:custGeom>
              <a:avLst/>
              <a:gdLst/>
              <a:ahLst/>
              <a:cxnLst/>
              <a:rect l="l" t="t" r="r" b="b"/>
              <a:pathLst>
                <a:path w="11202035" h="765810">
                  <a:moveTo>
                    <a:pt x="0" y="765454"/>
                  </a:moveTo>
                  <a:lnTo>
                    <a:pt x="11201654" y="765454"/>
                  </a:lnTo>
                  <a:lnTo>
                    <a:pt x="11201654" y="0"/>
                  </a:lnTo>
                  <a:lnTo>
                    <a:pt x="0" y="0"/>
                  </a:lnTo>
                  <a:lnTo>
                    <a:pt x="0" y="765454"/>
                  </a:lnTo>
                  <a:close/>
                </a:path>
              </a:pathLst>
            </a:custGeom>
            <a:ln w="12699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059408" y="1898014"/>
              <a:ext cx="7841615" cy="531495"/>
            </a:xfrm>
            <a:custGeom>
              <a:avLst/>
              <a:gdLst/>
              <a:ahLst/>
              <a:cxnLst/>
              <a:rect l="l" t="t" r="r" b="b"/>
              <a:pathLst>
                <a:path w="7841615" h="531494">
                  <a:moveTo>
                    <a:pt x="7752613" y="0"/>
                  </a:moveTo>
                  <a:lnTo>
                    <a:pt x="88569" y="0"/>
                  </a:lnTo>
                  <a:lnTo>
                    <a:pt x="54092" y="6955"/>
                  </a:lnTo>
                  <a:lnTo>
                    <a:pt x="25939" y="25923"/>
                  </a:lnTo>
                  <a:lnTo>
                    <a:pt x="6959" y="54060"/>
                  </a:lnTo>
                  <a:lnTo>
                    <a:pt x="0" y="88519"/>
                  </a:lnTo>
                  <a:lnTo>
                    <a:pt x="0" y="442722"/>
                  </a:lnTo>
                  <a:lnTo>
                    <a:pt x="6959" y="477254"/>
                  </a:lnTo>
                  <a:lnTo>
                    <a:pt x="25939" y="505428"/>
                  </a:lnTo>
                  <a:lnTo>
                    <a:pt x="54092" y="524410"/>
                  </a:lnTo>
                  <a:lnTo>
                    <a:pt x="88569" y="531368"/>
                  </a:lnTo>
                  <a:lnTo>
                    <a:pt x="7752613" y="531368"/>
                  </a:lnTo>
                  <a:lnTo>
                    <a:pt x="7787072" y="524410"/>
                  </a:lnTo>
                  <a:lnTo>
                    <a:pt x="7815208" y="505428"/>
                  </a:lnTo>
                  <a:lnTo>
                    <a:pt x="7834177" y="477254"/>
                  </a:lnTo>
                  <a:lnTo>
                    <a:pt x="7841132" y="442722"/>
                  </a:lnTo>
                  <a:lnTo>
                    <a:pt x="7841132" y="88519"/>
                  </a:lnTo>
                  <a:lnTo>
                    <a:pt x="7834177" y="54060"/>
                  </a:lnTo>
                  <a:lnTo>
                    <a:pt x="7815208" y="25923"/>
                  </a:lnTo>
                  <a:lnTo>
                    <a:pt x="7787072" y="6955"/>
                  </a:lnTo>
                  <a:lnTo>
                    <a:pt x="7752613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059408" y="1898014"/>
              <a:ext cx="7841615" cy="531495"/>
            </a:xfrm>
            <a:custGeom>
              <a:avLst/>
              <a:gdLst/>
              <a:ahLst/>
              <a:cxnLst/>
              <a:rect l="l" t="t" r="r" b="b"/>
              <a:pathLst>
                <a:path w="7841615" h="531494">
                  <a:moveTo>
                    <a:pt x="0" y="88519"/>
                  </a:moveTo>
                  <a:lnTo>
                    <a:pt x="6959" y="54060"/>
                  </a:lnTo>
                  <a:lnTo>
                    <a:pt x="25939" y="25923"/>
                  </a:lnTo>
                  <a:lnTo>
                    <a:pt x="54092" y="6955"/>
                  </a:lnTo>
                  <a:lnTo>
                    <a:pt x="88569" y="0"/>
                  </a:lnTo>
                  <a:lnTo>
                    <a:pt x="7752613" y="0"/>
                  </a:lnTo>
                  <a:lnTo>
                    <a:pt x="7787072" y="6955"/>
                  </a:lnTo>
                  <a:lnTo>
                    <a:pt x="7815208" y="25923"/>
                  </a:lnTo>
                  <a:lnTo>
                    <a:pt x="7834177" y="54060"/>
                  </a:lnTo>
                  <a:lnTo>
                    <a:pt x="7841132" y="88519"/>
                  </a:lnTo>
                  <a:lnTo>
                    <a:pt x="7841132" y="442722"/>
                  </a:lnTo>
                  <a:lnTo>
                    <a:pt x="7834177" y="477254"/>
                  </a:lnTo>
                  <a:lnTo>
                    <a:pt x="7815208" y="505428"/>
                  </a:lnTo>
                  <a:lnTo>
                    <a:pt x="7787072" y="524410"/>
                  </a:lnTo>
                  <a:lnTo>
                    <a:pt x="7752613" y="531368"/>
                  </a:lnTo>
                  <a:lnTo>
                    <a:pt x="88569" y="531368"/>
                  </a:lnTo>
                  <a:lnTo>
                    <a:pt x="54092" y="524410"/>
                  </a:lnTo>
                  <a:lnTo>
                    <a:pt x="25939" y="505428"/>
                  </a:lnTo>
                  <a:lnTo>
                    <a:pt x="6959" y="477254"/>
                  </a:lnTo>
                  <a:lnTo>
                    <a:pt x="0" y="442722"/>
                  </a:lnTo>
                  <a:lnTo>
                    <a:pt x="0" y="88519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1356105" y="1987677"/>
            <a:ext cx="4046220" cy="8007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Board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 :</a:t>
            </a:r>
            <a:endParaRPr sz="1800">
              <a:latin typeface="Calibri"/>
              <a:cs typeface="Calibri"/>
            </a:endParaRPr>
          </a:p>
          <a:p>
            <a:pPr marL="185420" indent="-172720">
              <a:lnSpc>
                <a:spcPct val="100000"/>
              </a:lnSpc>
              <a:spcBef>
                <a:spcPts val="1780"/>
              </a:spcBef>
              <a:buChar char="•"/>
              <a:tabLst>
                <a:tab pos="185420" algn="l"/>
              </a:tabLst>
            </a:pPr>
            <a:r>
              <a:rPr sz="1800" dirty="0">
                <a:latin typeface="Calibri"/>
                <a:cs typeface="Calibri"/>
              </a:rPr>
              <a:t>Board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shall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be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constituted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by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Council.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492975" y="3019932"/>
            <a:ext cx="11214735" cy="1299210"/>
            <a:chOff x="492975" y="3019932"/>
            <a:chExt cx="11214735" cy="1299210"/>
          </a:xfrm>
        </p:grpSpPr>
        <p:sp>
          <p:nvSpPr>
            <p:cNvPr id="12" name="object 12"/>
            <p:cNvSpPr/>
            <p:nvPr/>
          </p:nvSpPr>
          <p:spPr>
            <a:xfrm>
              <a:off x="499325" y="3292068"/>
              <a:ext cx="11202035" cy="1021080"/>
            </a:xfrm>
            <a:custGeom>
              <a:avLst/>
              <a:gdLst/>
              <a:ahLst/>
              <a:cxnLst/>
              <a:rect l="l" t="t" r="r" b="b"/>
              <a:pathLst>
                <a:path w="11202035" h="1021079">
                  <a:moveTo>
                    <a:pt x="0" y="1020597"/>
                  </a:moveTo>
                  <a:lnTo>
                    <a:pt x="11201654" y="1020597"/>
                  </a:lnTo>
                  <a:lnTo>
                    <a:pt x="11201654" y="0"/>
                  </a:lnTo>
                  <a:lnTo>
                    <a:pt x="0" y="0"/>
                  </a:lnTo>
                  <a:lnTo>
                    <a:pt x="0" y="1020597"/>
                  </a:lnTo>
                  <a:close/>
                </a:path>
              </a:pathLst>
            </a:custGeom>
            <a:ln w="1270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059408" y="3026282"/>
              <a:ext cx="7841615" cy="531495"/>
            </a:xfrm>
            <a:custGeom>
              <a:avLst/>
              <a:gdLst/>
              <a:ahLst/>
              <a:cxnLst/>
              <a:rect l="l" t="t" r="r" b="b"/>
              <a:pathLst>
                <a:path w="7841615" h="531495">
                  <a:moveTo>
                    <a:pt x="7752613" y="0"/>
                  </a:moveTo>
                  <a:lnTo>
                    <a:pt x="88569" y="0"/>
                  </a:lnTo>
                  <a:lnTo>
                    <a:pt x="54092" y="6975"/>
                  </a:lnTo>
                  <a:lnTo>
                    <a:pt x="25939" y="25987"/>
                  </a:lnTo>
                  <a:lnTo>
                    <a:pt x="6959" y="54167"/>
                  </a:lnTo>
                  <a:lnTo>
                    <a:pt x="0" y="88645"/>
                  </a:lnTo>
                  <a:lnTo>
                    <a:pt x="0" y="442849"/>
                  </a:lnTo>
                  <a:lnTo>
                    <a:pt x="6959" y="477307"/>
                  </a:lnTo>
                  <a:lnTo>
                    <a:pt x="25939" y="505444"/>
                  </a:lnTo>
                  <a:lnTo>
                    <a:pt x="54092" y="524412"/>
                  </a:lnTo>
                  <a:lnTo>
                    <a:pt x="88569" y="531367"/>
                  </a:lnTo>
                  <a:lnTo>
                    <a:pt x="7752613" y="531367"/>
                  </a:lnTo>
                  <a:lnTo>
                    <a:pt x="7787072" y="524412"/>
                  </a:lnTo>
                  <a:lnTo>
                    <a:pt x="7815208" y="505444"/>
                  </a:lnTo>
                  <a:lnTo>
                    <a:pt x="7834177" y="477307"/>
                  </a:lnTo>
                  <a:lnTo>
                    <a:pt x="7841132" y="442849"/>
                  </a:lnTo>
                  <a:lnTo>
                    <a:pt x="7841132" y="88645"/>
                  </a:lnTo>
                  <a:lnTo>
                    <a:pt x="7834177" y="54167"/>
                  </a:lnTo>
                  <a:lnTo>
                    <a:pt x="7815208" y="25987"/>
                  </a:lnTo>
                  <a:lnTo>
                    <a:pt x="7787072" y="6975"/>
                  </a:lnTo>
                  <a:lnTo>
                    <a:pt x="7752613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059408" y="3026282"/>
              <a:ext cx="7841615" cy="531495"/>
            </a:xfrm>
            <a:custGeom>
              <a:avLst/>
              <a:gdLst/>
              <a:ahLst/>
              <a:cxnLst/>
              <a:rect l="l" t="t" r="r" b="b"/>
              <a:pathLst>
                <a:path w="7841615" h="531495">
                  <a:moveTo>
                    <a:pt x="0" y="88645"/>
                  </a:moveTo>
                  <a:lnTo>
                    <a:pt x="6959" y="54167"/>
                  </a:lnTo>
                  <a:lnTo>
                    <a:pt x="25939" y="25987"/>
                  </a:lnTo>
                  <a:lnTo>
                    <a:pt x="54092" y="6975"/>
                  </a:lnTo>
                  <a:lnTo>
                    <a:pt x="88569" y="0"/>
                  </a:lnTo>
                  <a:lnTo>
                    <a:pt x="7752613" y="0"/>
                  </a:lnTo>
                  <a:lnTo>
                    <a:pt x="7787072" y="6975"/>
                  </a:lnTo>
                  <a:lnTo>
                    <a:pt x="7815208" y="25987"/>
                  </a:lnTo>
                  <a:lnTo>
                    <a:pt x="7834177" y="54167"/>
                  </a:lnTo>
                  <a:lnTo>
                    <a:pt x="7841132" y="88645"/>
                  </a:lnTo>
                  <a:lnTo>
                    <a:pt x="7841132" y="442849"/>
                  </a:lnTo>
                  <a:lnTo>
                    <a:pt x="7834177" y="477307"/>
                  </a:lnTo>
                  <a:lnTo>
                    <a:pt x="7815208" y="505444"/>
                  </a:lnTo>
                  <a:lnTo>
                    <a:pt x="7787072" y="524412"/>
                  </a:lnTo>
                  <a:lnTo>
                    <a:pt x="7752613" y="531367"/>
                  </a:lnTo>
                  <a:lnTo>
                    <a:pt x="88569" y="531367"/>
                  </a:lnTo>
                  <a:lnTo>
                    <a:pt x="54092" y="524412"/>
                  </a:lnTo>
                  <a:lnTo>
                    <a:pt x="25939" y="505444"/>
                  </a:lnTo>
                  <a:lnTo>
                    <a:pt x="6959" y="477307"/>
                  </a:lnTo>
                  <a:lnTo>
                    <a:pt x="0" y="442849"/>
                  </a:lnTo>
                  <a:lnTo>
                    <a:pt x="0" y="88645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1356105" y="3116326"/>
            <a:ext cx="9418955" cy="10502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Practice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Unit</a:t>
            </a:r>
            <a:r>
              <a:rPr sz="18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:</a:t>
            </a:r>
            <a:endParaRPr sz="1800">
              <a:latin typeface="Calibri"/>
              <a:cs typeface="Calibri"/>
            </a:endParaRPr>
          </a:p>
          <a:p>
            <a:pPr marL="184785" marR="5080" indent="-172720">
              <a:lnSpc>
                <a:spcPts val="1970"/>
              </a:lnSpc>
              <a:spcBef>
                <a:spcPts val="2005"/>
              </a:spcBef>
              <a:buChar char="•"/>
              <a:tabLst>
                <a:tab pos="184785" algn="l"/>
              </a:tabLst>
            </a:pPr>
            <a:r>
              <a:rPr sz="1800" dirty="0">
                <a:latin typeface="Calibri"/>
                <a:cs typeface="Calibri"/>
              </a:rPr>
              <a:t>means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firm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of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Chartered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Accountants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or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member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in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Practice,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practicing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whether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in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individual </a:t>
            </a:r>
            <a:r>
              <a:rPr sz="1800" dirty="0">
                <a:latin typeface="Calibri"/>
                <a:cs typeface="Calibri"/>
              </a:rPr>
              <a:t>name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or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trade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name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or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such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other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entity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as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recognized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by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ICAI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from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time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to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time.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492975" y="4403471"/>
            <a:ext cx="11214735" cy="1299210"/>
            <a:chOff x="492975" y="4403471"/>
            <a:chExt cx="11214735" cy="1299210"/>
          </a:xfrm>
        </p:grpSpPr>
        <p:sp>
          <p:nvSpPr>
            <p:cNvPr id="17" name="object 17"/>
            <p:cNvSpPr/>
            <p:nvPr/>
          </p:nvSpPr>
          <p:spPr>
            <a:xfrm>
              <a:off x="499325" y="4675492"/>
              <a:ext cx="11202035" cy="1021080"/>
            </a:xfrm>
            <a:custGeom>
              <a:avLst/>
              <a:gdLst/>
              <a:ahLst/>
              <a:cxnLst/>
              <a:rect l="l" t="t" r="r" b="b"/>
              <a:pathLst>
                <a:path w="11202035" h="1021079">
                  <a:moveTo>
                    <a:pt x="0" y="1020597"/>
                  </a:moveTo>
                  <a:lnTo>
                    <a:pt x="11201654" y="1020597"/>
                  </a:lnTo>
                  <a:lnTo>
                    <a:pt x="11201654" y="0"/>
                  </a:lnTo>
                  <a:lnTo>
                    <a:pt x="0" y="0"/>
                  </a:lnTo>
                  <a:lnTo>
                    <a:pt x="0" y="1020597"/>
                  </a:lnTo>
                  <a:close/>
                </a:path>
              </a:pathLst>
            </a:custGeom>
            <a:ln w="1270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059408" y="4409821"/>
              <a:ext cx="7841615" cy="531495"/>
            </a:xfrm>
            <a:custGeom>
              <a:avLst/>
              <a:gdLst/>
              <a:ahLst/>
              <a:cxnLst/>
              <a:rect l="l" t="t" r="r" b="b"/>
              <a:pathLst>
                <a:path w="7841615" h="531495">
                  <a:moveTo>
                    <a:pt x="7752613" y="0"/>
                  </a:moveTo>
                  <a:lnTo>
                    <a:pt x="88569" y="0"/>
                  </a:lnTo>
                  <a:lnTo>
                    <a:pt x="54092" y="6955"/>
                  </a:lnTo>
                  <a:lnTo>
                    <a:pt x="25939" y="25923"/>
                  </a:lnTo>
                  <a:lnTo>
                    <a:pt x="6959" y="54060"/>
                  </a:lnTo>
                  <a:lnTo>
                    <a:pt x="0" y="88518"/>
                  </a:lnTo>
                  <a:lnTo>
                    <a:pt x="0" y="442848"/>
                  </a:lnTo>
                  <a:lnTo>
                    <a:pt x="6959" y="477307"/>
                  </a:lnTo>
                  <a:lnTo>
                    <a:pt x="25939" y="505444"/>
                  </a:lnTo>
                  <a:lnTo>
                    <a:pt x="54092" y="524412"/>
                  </a:lnTo>
                  <a:lnTo>
                    <a:pt x="88569" y="531367"/>
                  </a:lnTo>
                  <a:lnTo>
                    <a:pt x="7752613" y="531367"/>
                  </a:lnTo>
                  <a:lnTo>
                    <a:pt x="7787072" y="524412"/>
                  </a:lnTo>
                  <a:lnTo>
                    <a:pt x="7815208" y="505444"/>
                  </a:lnTo>
                  <a:lnTo>
                    <a:pt x="7834177" y="477307"/>
                  </a:lnTo>
                  <a:lnTo>
                    <a:pt x="7841132" y="442848"/>
                  </a:lnTo>
                  <a:lnTo>
                    <a:pt x="7841132" y="88518"/>
                  </a:lnTo>
                  <a:lnTo>
                    <a:pt x="7834177" y="54060"/>
                  </a:lnTo>
                  <a:lnTo>
                    <a:pt x="7815208" y="25923"/>
                  </a:lnTo>
                  <a:lnTo>
                    <a:pt x="7787072" y="6955"/>
                  </a:lnTo>
                  <a:lnTo>
                    <a:pt x="7752613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059408" y="4409821"/>
              <a:ext cx="7841615" cy="531495"/>
            </a:xfrm>
            <a:custGeom>
              <a:avLst/>
              <a:gdLst/>
              <a:ahLst/>
              <a:cxnLst/>
              <a:rect l="l" t="t" r="r" b="b"/>
              <a:pathLst>
                <a:path w="7841615" h="531495">
                  <a:moveTo>
                    <a:pt x="0" y="88518"/>
                  </a:moveTo>
                  <a:lnTo>
                    <a:pt x="6959" y="54060"/>
                  </a:lnTo>
                  <a:lnTo>
                    <a:pt x="25939" y="25923"/>
                  </a:lnTo>
                  <a:lnTo>
                    <a:pt x="54092" y="6955"/>
                  </a:lnTo>
                  <a:lnTo>
                    <a:pt x="88569" y="0"/>
                  </a:lnTo>
                  <a:lnTo>
                    <a:pt x="7752613" y="0"/>
                  </a:lnTo>
                  <a:lnTo>
                    <a:pt x="7787072" y="6955"/>
                  </a:lnTo>
                  <a:lnTo>
                    <a:pt x="7815208" y="25923"/>
                  </a:lnTo>
                  <a:lnTo>
                    <a:pt x="7834177" y="54060"/>
                  </a:lnTo>
                  <a:lnTo>
                    <a:pt x="7841132" y="88518"/>
                  </a:lnTo>
                  <a:lnTo>
                    <a:pt x="7841132" y="442848"/>
                  </a:lnTo>
                  <a:lnTo>
                    <a:pt x="7834177" y="477307"/>
                  </a:lnTo>
                  <a:lnTo>
                    <a:pt x="7815208" y="505444"/>
                  </a:lnTo>
                  <a:lnTo>
                    <a:pt x="7787072" y="524412"/>
                  </a:lnTo>
                  <a:lnTo>
                    <a:pt x="7752613" y="531367"/>
                  </a:lnTo>
                  <a:lnTo>
                    <a:pt x="88569" y="531367"/>
                  </a:lnTo>
                  <a:lnTo>
                    <a:pt x="54092" y="524412"/>
                  </a:lnTo>
                  <a:lnTo>
                    <a:pt x="25939" y="505444"/>
                  </a:lnTo>
                  <a:lnTo>
                    <a:pt x="6959" y="477307"/>
                  </a:lnTo>
                  <a:lnTo>
                    <a:pt x="0" y="442848"/>
                  </a:lnTo>
                  <a:lnTo>
                    <a:pt x="0" y="88518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1356105" y="4500117"/>
            <a:ext cx="8730615" cy="10502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Reviewer</a:t>
            </a:r>
            <a:r>
              <a:rPr sz="18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:</a:t>
            </a:r>
            <a:endParaRPr sz="1800">
              <a:latin typeface="Calibri"/>
              <a:cs typeface="Calibri"/>
            </a:endParaRPr>
          </a:p>
          <a:p>
            <a:pPr marL="184785" marR="5080" indent="-172720">
              <a:lnSpc>
                <a:spcPts val="1970"/>
              </a:lnSpc>
              <a:spcBef>
                <a:spcPts val="2005"/>
              </a:spcBef>
              <a:buChar char="•"/>
              <a:tabLst>
                <a:tab pos="184785" algn="l"/>
              </a:tabLst>
            </a:pPr>
            <a:r>
              <a:rPr sz="1800" dirty="0">
                <a:latin typeface="Calibri"/>
                <a:cs typeface="Calibri"/>
              </a:rPr>
              <a:t>means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member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duly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approved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empanelled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by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Board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on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fulfilling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qualifications prescribed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for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Reviewer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as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per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Peer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Review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Guidelines.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1" name="object 2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90"/>
              </a:lnSpc>
            </a:pPr>
            <a:r>
              <a:rPr dirty="0"/>
              <a:t>Peer</a:t>
            </a:r>
            <a:r>
              <a:rPr spc="-40" dirty="0"/>
              <a:t> </a:t>
            </a:r>
            <a:r>
              <a:rPr dirty="0"/>
              <a:t>Review</a:t>
            </a:r>
            <a:r>
              <a:rPr spc="-30" dirty="0"/>
              <a:t> </a:t>
            </a:r>
            <a:r>
              <a:rPr dirty="0"/>
              <a:t>Board,</a:t>
            </a:r>
            <a:r>
              <a:rPr spc="-35" dirty="0"/>
              <a:t> </a:t>
            </a:r>
            <a:r>
              <a:rPr spc="-20" dirty="0"/>
              <a:t>ICAI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884423" y="-4749"/>
            <a:ext cx="4562475" cy="7607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" algn="ctr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Nirmala UI"/>
                <a:cs typeface="Nirmala UI"/>
              </a:rPr>
              <a:t>भारतीय</a:t>
            </a:r>
            <a:r>
              <a:rPr sz="1200" b="1" spc="225" dirty="0">
                <a:latin typeface="Nirmala UI"/>
                <a:cs typeface="Nirmala UI"/>
              </a:rPr>
              <a:t> </a:t>
            </a:r>
            <a:r>
              <a:rPr sz="1200" b="1" dirty="0">
                <a:latin typeface="Nirmala UI"/>
                <a:cs typeface="Nirmala UI"/>
              </a:rPr>
              <a:t>सनदी</a:t>
            </a:r>
            <a:r>
              <a:rPr sz="1200" b="1" spc="229" dirty="0">
                <a:latin typeface="Nirmala UI"/>
                <a:cs typeface="Nirmala UI"/>
              </a:rPr>
              <a:t> </a:t>
            </a:r>
            <a:r>
              <a:rPr sz="1200" b="1" dirty="0">
                <a:latin typeface="Nirmala UI"/>
                <a:cs typeface="Nirmala UI"/>
              </a:rPr>
              <a:t>लेखाकार</a:t>
            </a:r>
            <a:r>
              <a:rPr sz="1200" b="1" spc="210" dirty="0">
                <a:latin typeface="Nirmala UI"/>
                <a:cs typeface="Nirmala UI"/>
              </a:rPr>
              <a:t> </a:t>
            </a:r>
            <a:r>
              <a:rPr sz="1200" b="1" spc="-20" dirty="0">
                <a:latin typeface="Nirmala UI"/>
                <a:cs typeface="Nirmala UI"/>
              </a:rPr>
              <a:t>संस्थान</a:t>
            </a:r>
            <a:endParaRPr sz="1200">
              <a:latin typeface="Nirmala UI"/>
              <a:cs typeface="Nirmala UI"/>
            </a:endParaRPr>
          </a:p>
          <a:p>
            <a:pPr marL="1905" algn="ctr">
              <a:lnSpc>
                <a:spcPct val="100000"/>
              </a:lnSpc>
              <a:spcBef>
                <a:spcPts val="5"/>
              </a:spcBef>
            </a:pPr>
            <a:r>
              <a:rPr sz="1200" b="1" dirty="0">
                <a:latin typeface="Microsoft JhengHei"/>
                <a:cs typeface="Microsoft JhengHei"/>
              </a:rPr>
              <a:t>(</a:t>
            </a:r>
            <a:r>
              <a:rPr sz="1200" b="1" dirty="0">
                <a:latin typeface="Nirmala UI"/>
                <a:cs typeface="Nirmala UI"/>
              </a:rPr>
              <a:t>संसद</a:t>
            </a:r>
            <a:r>
              <a:rPr sz="1200" b="1" spc="70" dirty="0">
                <a:latin typeface="Nirmala UI"/>
                <a:cs typeface="Nirmala UI"/>
              </a:rPr>
              <a:t> </a:t>
            </a:r>
            <a:r>
              <a:rPr sz="1200" b="1" spc="-420" dirty="0">
                <a:latin typeface="Nirmala UI"/>
                <a:cs typeface="Nirmala UI"/>
              </a:rPr>
              <a:t>के</a:t>
            </a:r>
            <a:r>
              <a:rPr sz="1200" b="1" spc="265" dirty="0">
                <a:latin typeface="Nirmala UI"/>
                <a:cs typeface="Nirmala UI"/>
              </a:rPr>
              <a:t> </a:t>
            </a:r>
            <a:r>
              <a:rPr sz="1200" b="1" spc="-55" dirty="0">
                <a:latin typeface="Nirmala UI"/>
                <a:cs typeface="Nirmala UI"/>
              </a:rPr>
              <a:t>अधिधनयम</a:t>
            </a:r>
            <a:r>
              <a:rPr sz="1200" b="1" spc="170" dirty="0">
                <a:latin typeface="Nirmala UI"/>
                <a:cs typeface="Nirmala UI"/>
              </a:rPr>
              <a:t> </a:t>
            </a:r>
            <a:r>
              <a:rPr sz="1200" b="1" spc="-125" dirty="0">
                <a:latin typeface="Nirmala UI"/>
                <a:cs typeface="Nirmala UI"/>
              </a:rPr>
              <a:t>द्वारा</a:t>
            </a:r>
            <a:r>
              <a:rPr sz="1200" b="1" spc="175" dirty="0">
                <a:latin typeface="Nirmala UI"/>
                <a:cs typeface="Nirmala UI"/>
              </a:rPr>
              <a:t> </a:t>
            </a:r>
            <a:r>
              <a:rPr sz="1200" b="1" spc="-10" dirty="0">
                <a:latin typeface="Nirmala UI"/>
                <a:cs typeface="Nirmala UI"/>
              </a:rPr>
              <a:t>स्थाधित</a:t>
            </a:r>
            <a:r>
              <a:rPr sz="1200" b="1" spc="-10" dirty="0">
                <a:latin typeface="Microsoft JhengHei"/>
                <a:cs typeface="Microsoft JhengHei"/>
              </a:rPr>
              <a:t>)</a:t>
            </a:r>
            <a:endParaRPr sz="1200">
              <a:latin typeface="Microsoft JhengHei"/>
              <a:cs typeface="Microsoft JhengHei"/>
            </a:endParaRPr>
          </a:p>
          <a:p>
            <a:pPr algn="ctr">
              <a:lnSpc>
                <a:spcPct val="100000"/>
              </a:lnSpc>
              <a:spcBef>
                <a:spcPts val="20"/>
              </a:spcBef>
            </a:pPr>
            <a:r>
              <a:rPr sz="1200" b="1" dirty="0">
                <a:latin typeface="Palatino Linotype"/>
                <a:cs typeface="Palatino Linotype"/>
              </a:rPr>
              <a:t>THE</a:t>
            </a:r>
            <a:r>
              <a:rPr sz="1200" b="1" spc="-40" dirty="0">
                <a:latin typeface="Palatino Linotype"/>
                <a:cs typeface="Palatino Linotype"/>
              </a:rPr>
              <a:t> </a:t>
            </a:r>
            <a:r>
              <a:rPr sz="1200" b="1" dirty="0">
                <a:latin typeface="Palatino Linotype"/>
                <a:cs typeface="Palatino Linotype"/>
              </a:rPr>
              <a:t>INSTITUTE</a:t>
            </a:r>
            <a:r>
              <a:rPr sz="1200" b="1" spc="-35" dirty="0">
                <a:latin typeface="Palatino Linotype"/>
                <a:cs typeface="Palatino Linotype"/>
              </a:rPr>
              <a:t> </a:t>
            </a:r>
            <a:r>
              <a:rPr sz="1200" b="1" dirty="0">
                <a:latin typeface="Palatino Linotype"/>
                <a:cs typeface="Palatino Linotype"/>
              </a:rPr>
              <a:t>OF</a:t>
            </a:r>
            <a:r>
              <a:rPr sz="1200" b="1" spc="-25" dirty="0">
                <a:latin typeface="Palatino Linotype"/>
                <a:cs typeface="Palatino Linotype"/>
              </a:rPr>
              <a:t> </a:t>
            </a:r>
            <a:r>
              <a:rPr sz="1200" b="1" spc="-10" dirty="0">
                <a:latin typeface="Palatino Linotype"/>
                <a:cs typeface="Palatino Linotype"/>
              </a:rPr>
              <a:t>CHARTERED</a:t>
            </a:r>
            <a:r>
              <a:rPr sz="1200" b="1" spc="-25" dirty="0">
                <a:latin typeface="Palatino Linotype"/>
                <a:cs typeface="Palatino Linotype"/>
              </a:rPr>
              <a:t> </a:t>
            </a:r>
            <a:r>
              <a:rPr sz="1200" b="1" spc="-10" dirty="0">
                <a:latin typeface="Palatino Linotype"/>
                <a:cs typeface="Palatino Linotype"/>
              </a:rPr>
              <a:t>ACCOUNTANTS</a:t>
            </a:r>
            <a:r>
              <a:rPr sz="1200" b="1" spc="-15" dirty="0">
                <a:latin typeface="Palatino Linotype"/>
                <a:cs typeface="Palatino Linotype"/>
              </a:rPr>
              <a:t> </a:t>
            </a:r>
            <a:r>
              <a:rPr sz="1200" b="1" dirty="0">
                <a:latin typeface="Palatino Linotype"/>
                <a:cs typeface="Palatino Linotype"/>
              </a:rPr>
              <a:t>OF</a:t>
            </a:r>
            <a:r>
              <a:rPr sz="1200" b="1" spc="-30" dirty="0">
                <a:latin typeface="Palatino Linotype"/>
                <a:cs typeface="Palatino Linotype"/>
              </a:rPr>
              <a:t> </a:t>
            </a:r>
            <a:r>
              <a:rPr sz="1200" b="1" spc="-10" dirty="0">
                <a:latin typeface="Palatino Linotype"/>
                <a:cs typeface="Palatino Linotype"/>
              </a:rPr>
              <a:t>INDIA</a:t>
            </a:r>
            <a:endParaRPr sz="1200">
              <a:latin typeface="Palatino Linotype"/>
              <a:cs typeface="Palatino Linotype"/>
            </a:endParaRPr>
          </a:p>
          <a:p>
            <a:pPr algn="ctr">
              <a:lnSpc>
                <a:spcPct val="100000"/>
              </a:lnSpc>
            </a:pPr>
            <a:r>
              <a:rPr sz="1200" b="1" dirty="0">
                <a:latin typeface="Palatino Linotype"/>
                <a:cs typeface="Palatino Linotype"/>
              </a:rPr>
              <a:t>(Set</a:t>
            </a:r>
            <a:r>
              <a:rPr sz="1200" b="1" spc="-10" dirty="0">
                <a:latin typeface="Palatino Linotype"/>
                <a:cs typeface="Palatino Linotype"/>
              </a:rPr>
              <a:t> </a:t>
            </a:r>
            <a:r>
              <a:rPr sz="1200" b="1" dirty="0">
                <a:latin typeface="Palatino Linotype"/>
                <a:cs typeface="Palatino Linotype"/>
              </a:rPr>
              <a:t>up</a:t>
            </a:r>
            <a:r>
              <a:rPr sz="1200" b="1" spc="-10" dirty="0">
                <a:latin typeface="Palatino Linotype"/>
                <a:cs typeface="Palatino Linotype"/>
              </a:rPr>
              <a:t> </a:t>
            </a:r>
            <a:r>
              <a:rPr sz="1200" b="1" dirty="0">
                <a:latin typeface="Palatino Linotype"/>
                <a:cs typeface="Palatino Linotype"/>
              </a:rPr>
              <a:t>by</a:t>
            </a:r>
            <a:r>
              <a:rPr sz="1200" b="1" spc="-15" dirty="0">
                <a:latin typeface="Palatino Linotype"/>
                <a:cs typeface="Palatino Linotype"/>
              </a:rPr>
              <a:t> </a:t>
            </a:r>
            <a:r>
              <a:rPr sz="1200" b="1" dirty="0">
                <a:latin typeface="Palatino Linotype"/>
                <a:cs typeface="Palatino Linotype"/>
              </a:rPr>
              <a:t>an</a:t>
            </a:r>
            <a:r>
              <a:rPr sz="1200" b="1" spc="-15" dirty="0">
                <a:latin typeface="Palatino Linotype"/>
                <a:cs typeface="Palatino Linotype"/>
              </a:rPr>
              <a:t> </a:t>
            </a:r>
            <a:r>
              <a:rPr sz="1200" b="1" dirty="0">
                <a:latin typeface="Palatino Linotype"/>
                <a:cs typeface="Palatino Linotype"/>
              </a:rPr>
              <a:t>Act</a:t>
            </a:r>
            <a:r>
              <a:rPr sz="1200" b="1" spc="-10" dirty="0">
                <a:latin typeface="Palatino Linotype"/>
                <a:cs typeface="Palatino Linotype"/>
              </a:rPr>
              <a:t> </a:t>
            </a:r>
            <a:r>
              <a:rPr sz="1200" b="1" dirty="0">
                <a:latin typeface="Palatino Linotype"/>
                <a:cs typeface="Palatino Linotype"/>
              </a:rPr>
              <a:t>of</a:t>
            </a:r>
            <a:r>
              <a:rPr sz="1200" b="1" spc="-25" dirty="0">
                <a:latin typeface="Palatino Linotype"/>
                <a:cs typeface="Palatino Linotype"/>
              </a:rPr>
              <a:t> </a:t>
            </a:r>
            <a:r>
              <a:rPr sz="1200" b="1" spc="-10" dirty="0">
                <a:latin typeface="Palatino Linotype"/>
                <a:cs typeface="Palatino Linotype"/>
              </a:rPr>
              <a:t>Parliament)</a:t>
            </a:r>
            <a:endParaRPr sz="1200">
              <a:latin typeface="Palatino Linotype"/>
              <a:cs typeface="Palatino Linotyp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6480697"/>
            <a:ext cx="8908415" cy="45720"/>
          </a:xfrm>
          <a:custGeom>
            <a:avLst/>
            <a:gdLst/>
            <a:ahLst/>
            <a:cxnLst/>
            <a:rect l="l" t="t" r="r" b="b"/>
            <a:pathLst>
              <a:path w="8908415" h="45720">
                <a:moveTo>
                  <a:pt x="0" y="45718"/>
                </a:moveTo>
                <a:lnTo>
                  <a:pt x="8908034" y="45718"/>
                </a:lnTo>
                <a:lnTo>
                  <a:pt x="8908034" y="0"/>
                </a:lnTo>
                <a:lnTo>
                  <a:pt x="0" y="0"/>
                </a:lnTo>
                <a:lnTo>
                  <a:pt x="0" y="45718"/>
                </a:lnTo>
                <a:close/>
              </a:path>
            </a:pathLst>
          </a:custGeom>
          <a:solidFill>
            <a:srgbClr val="112D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751564" y="6480697"/>
            <a:ext cx="440690" cy="45720"/>
          </a:xfrm>
          <a:custGeom>
            <a:avLst/>
            <a:gdLst/>
            <a:ahLst/>
            <a:cxnLst/>
            <a:rect l="l" t="t" r="r" b="b"/>
            <a:pathLst>
              <a:path w="440690" h="45720">
                <a:moveTo>
                  <a:pt x="0" y="45718"/>
                </a:moveTo>
                <a:lnTo>
                  <a:pt x="440436" y="45718"/>
                </a:lnTo>
                <a:lnTo>
                  <a:pt x="440436" y="0"/>
                </a:lnTo>
                <a:lnTo>
                  <a:pt x="0" y="0"/>
                </a:lnTo>
                <a:lnTo>
                  <a:pt x="0" y="45718"/>
                </a:lnTo>
                <a:close/>
              </a:path>
            </a:pathLst>
          </a:custGeom>
          <a:solidFill>
            <a:srgbClr val="112D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99325" y="1176350"/>
            <a:ext cx="11202035" cy="362585"/>
          </a:xfrm>
          <a:prstGeom prst="rect">
            <a:avLst/>
          </a:prstGeom>
          <a:solidFill>
            <a:srgbClr val="112D4E"/>
          </a:solidFill>
          <a:ln w="12700">
            <a:solidFill>
              <a:srgbClr val="172C51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00"/>
              </a:spcBef>
            </a:pPr>
            <a:r>
              <a:rPr sz="1800" b="1" dirty="0">
                <a:solidFill>
                  <a:srgbClr val="FFFFFF"/>
                </a:solidFill>
                <a:latin typeface="Cambria"/>
                <a:cs typeface="Cambria"/>
              </a:rPr>
              <a:t>Peer</a:t>
            </a:r>
            <a:r>
              <a:rPr sz="1800" b="1" spc="-6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mbria"/>
                <a:cs typeface="Cambria"/>
              </a:rPr>
              <a:t>Review</a:t>
            </a:r>
            <a:r>
              <a:rPr sz="1800" b="1" spc="-5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mbria"/>
                <a:cs typeface="Cambria"/>
              </a:rPr>
              <a:t>-</a:t>
            </a:r>
            <a:r>
              <a:rPr sz="1800" b="1" spc="-2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mbria"/>
                <a:cs typeface="Cambria"/>
              </a:rPr>
              <a:t>Meaning</a:t>
            </a:r>
            <a:endParaRPr sz="1800">
              <a:latin typeface="Cambria"/>
              <a:cs typeface="Cambria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492975" y="2357501"/>
            <a:ext cx="7981315" cy="3916679"/>
            <a:chOff x="492975" y="2357501"/>
            <a:chExt cx="7981315" cy="3916679"/>
          </a:xfrm>
        </p:grpSpPr>
        <p:sp>
          <p:nvSpPr>
            <p:cNvPr id="7" name="object 7"/>
            <p:cNvSpPr/>
            <p:nvPr/>
          </p:nvSpPr>
          <p:spPr>
            <a:xfrm>
              <a:off x="499325" y="2363851"/>
              <a:ext cx="7968615" cy="3903979"/>
            </a:xfrm>
            <a:custGeom>
              <a:avLst/>
              <a:gdLst/>
              <a:ahLst/>
              <a:cxnLst/>
              <a:rect l="l" t="t" r="r" b="b"/>
              <a:pathLst>
                <a:path w="7968615" h="3903979">
                  <a:moveTo>
                    <a:pt x="7317778" y="0"/>
                  </a:moveTo>
                  <a:lnTo>
                    <a:pt x="650582" y="0"/>
                  </a:lnTo>
                  <a:lnTo>
                    <a:pt x="602028" y="1784"/>
                  </a:lnTo>
                  <a:lnTo>
                    <a:pt x="554444" y="7055"/>
                  </a:lnTo>
                  <a:lnTo>
                    <a:pt x="507954" y="15685"/>
                  </a:lnTo>
                  <a:lnTo>
                    <a:pt x="462685" y="27550"/>
                  </a:lnTo>
                  <a:lnTo>
                    <a:pt x="418763" y="42522"/>
                  </a:lnTo>
                  <a:lnTo>
                    <a:pt x="376312" y="60477"/>
                  </a:lnTo>
                  <a:lnTo>
                    <a:pt x="335461" y="81288"/>
                  </a:lnTo>
                  <a:lnTo>
                    <a:pt x="296333" y="104830"/>
                  </a:lnTo>
                  <a:lnTo>
                    <a:pt x="259054" y="130976"/>
                  </a:lnTo>
                  <a:lnTo>
                    <a:pt x="223752" y="159601"/>
                  </a:lnTo>
                  <a:lnTo>
                    <a:pt x="190550" y="190579"/>
                  </a:lnTo>
                  <a:lnTo>
                    <a:pt x="159576" y="223784"/>
                  </a:lnTo>
                  <a:lnTo>
                    <a:pt x="130955" y="259089"/>
                  </a:lnTo>
                  <a:lnTo>
                    <a:pt x="104812" y="296370"/>
                  </a:lnTo>
                  <a:lnTo>
                    <a:pt x="81274" y="335501"/>
                  </a:lnTo>
                  <a:lnTo>
                    <a:pt x="60466" y="376355"/>
                  </a:lnTo>
                  <a:lnTo>
                    <a:pt x="42514" y="418806"/>
                  </a:lnTo>
                  <a:lnTo>
                    <a:pt x="27544" y="462729"/>
                  </a:lnTo>
                  <a:lnTo>
                    <a:pt x="15682" y="507998"/>
                  </a:lnTo>
                  <a:lnTo>
                    <a:pt x="7053" y="554487"/>
                  </a:lnTo>
                  <a:lnTo>
                    <a:pt x="1784" y="602069"/>
                  </a:lnTo>
                  <a:lnTo>
                    <a:pt x="0" y="650621"/>
                  </a:lnTo>
                  <a:lnTo>
                    <a:pt x="0" y="3252914"/>
                  </a:lnTo>
                  <a:lnTo>
                    <a:pt x="1784" y="3301468"/>
                  </a:lnTo>
                  <a:lnTo>
                    <a:pt x="7053" y="3349053"/>
                  </a:lnTo>
                  <a:lnTo>
                    <a:pt x="15682" y="3395542"/>
                  </a:lnTo>
                  <a:lnTo>
                    <a:pt x="27544" y="3440811"/>
                  </a:lnTo>
                  <a:lnTo>
                    <a:pt x="42514" y="3484734"/>
                  </a:lnTo>
                  <a:lnTo>
                    <a:pt x="60466" y="3527184"/>
                  </a:lnTo>
                  <a:lnTo>
                    <a:pt x="81274" y="3568036"/>
                  </a:lnTo>
                  <a:lnTo>
                    <a:pt x="104812" y="3607164"/>
                  </a:lnTo>
                  <a:lnTo>
                    <a:pt x="130955" y="3644442"/>
                  </a:lnTo>
                  <a:lnTo>
                    <a:pt x="159576" y="3679745"/>
                  </a:lnTo>
                  <a:lnTo>
                    <a:pt x="190550" y="3712946"/>
                  </a:lnTo>
                  <a:lnTo>
                    <a:pt x="223752" y="3743920"/>
                  </a:lnTo>
                  <a:lnTo>
                    <a:pt x="259054" y="3772542"/>
                  </a:lnTo>
                  <a:lnTo>
                    <a:pt x="296333" y="3798684"/>
                  </a:lnTo>
                  <a:lnTo>
                    <a:pt x="335461" y="3822222"/>
                  </a:lnTo>
                  <a:lnTo>
                    <a:pt x="376312" y="3843030"/>
                  </a:lnTo>
                  <a:lnTo>
                    <a:pt x="418763" y="3860982"/>
                  </a:lnTo>
                  <a:lnTo>
                    <a:pt x="462685" y="3875952"/>
                  </a:lnTo>
                  <a:lnTo>
                    <a:pt x="507954" y="3887814"/>
                  </a:lnTo>
                  <a:lnTo>
                    <a:pt x="554444" y="3896443"/>
                  </a:lnTo>
                  <a:lnTo>
                    <a:pt x="602028" y="3901712"/>
                  </a:lnTo>
                  <a:lnTo>
                    <a:pt x="650582" y="3903497"/>
                  </a:lnTo>
                  <a:lnTo>
                    <a:pt x="7317778" y="3903497"/>
                  </a:lnTo>
                  <a:lnTo>
                    <a:pt x="7366328" y="3901712"/>
                  </a:lnTo>
                  <a:lnTo>
                    <a:pt x="7413908" y="3896443"/>
                  </a:lnTo>
                  <a:lnTo>
                    <a:pt x="7460394" y="3887814"/>
                  </a:lnTo>
                  <a:lnTo>
                    <a:pt x="7505658" y="3875952"/>
                  </a:lnTo>
                  <a:lnTo>
                    <a:pt x="7549575" y="3860982"/>
                  </a:lnTo>
                  <a:lnTo>
                    <a:pt x="7592020" y="3843030"/>
                  </a:lnTo>
                  <a:lnTo>
                    <a:pt x="7632867" y="3822222"/>
                  </a:lnTo>
                  <a:lnTo>
                    <a:pt x="7671989" y="3798684"/>
                  </a:lnTo>
                  <a:lnTo>
                    <a:pt x="7709262" y="3772542"/>
                  </a:lnTo>
                  <a:lnTo>
                    <a:pt x="7744560" y="3743920"/>
                  </a:lnTo>
                  <a:lnTo>
                    <a:pt x="7777756" y="3712946"/>
                  </a:lnTo>
                  <a:lnTo>
                    <a:pt x="7808725" y="3679745"/>
                  </a:lnTo>
                  <a:lnTo>
                    <a:pt x="7837341" y="3644442"/>
                  </a:lnTo>
                  <a:lnTo>
                    <a:pt x="7863479" y="3607164"/>
                  </a:lnTo>
                  <a:lnTo>
                    <a:pt x="7887013" y="3568036"/>
                  </a:lnTo>
                  <a:lnTo>
                    <a:pt x="7907817" y="3527184"/>
                  </a:lnTo>
                  <a:lnTo>
                    <a:pt x="7925765" y="3484734"/>
                  </a:lnTo>
                  <a:lnTo>
                    <a:pt x="7940732" y="3440811"/>
                  </a:lnTo>
                  <a:lnTo>
                    <a:pt x="7952592" y="3395542"/>
                  </a:lnTo>
                  <a:lnTo>
                    <a:pt x="7961219" y="3349053"/>
                  </a:lnTo>
                  <a:lnTo>
                    <a:pt x="7966488" y="3301468"/>
                  </a:lnTo>
                  <a:lnTo>
                    <a:pt x="7968272" y="3252914"/>
                  </a:lnTo>
                  <a:lnTo>
                    <a:pt x="7968272" y="650621"/>
                  </a:lnTo>
                  <a:lnTo>
                    <a:pt x="7966488" y="602069"/>
                  </a:lnTo>
                  <a:lnTo>
                    <a:pt x="7961219" y="554487"/>
                  </a:lnTo>
                  <a:lnTo>
                    <a:pt x="7952592" y="507998"/>
                  </a:lnTo>
                  <a:lnTo>
                    <a:pt x="7940732" y="462729"/>
                  </a:lnTo>
                  <a:lnTo>
                    <a:pt x="7925765" y="418806"/>
                  </a:lnTo>
                  <a:lnTo>
                    <a:pt x="7907817" y="376355"/>
                  </a:lnTo>
                  <a:lnTo>
                    <a:pt x="7887013" y="335501"/>
                  </a:lnTo>
                  <a:lnTo>
                    <a:pt x="7863479" y="296370"/>
                  </a:lnTo>
                  <a:lnTo>
                    <a:pt x="7837341" y="259089"/>
                  </a:lnTo>
                  <a:lnTo>
                    <a:pt x="7808725" y="223784"/>
                  </a:lnTo>
                  <a:lnTo>
                    <a:pt x="7777756" y="190579"/>
                  </a:lnTo>
                  <a:lnTo>
                    <a:pt x="7744560" y="159601"/>
                  </a:lnTo>
                  <a:lnTo>
                    <a:pt x="7709262" y="130976"/>
                  </a:lnTo>
                  <a:lnTo>
                    <a:pt x="7671989" y="104830"/>
                  </a:lnTo>
                  <a:lnTo>
                    <a:pt x="7632867" y="81288"/>
                  </a:lnTo>
                  <a:lnTo>
                    <a:pt x="7592020" y="60477"/>
                  </a:lnTo>
                  <a:lnTo>
                    <a:pt x="7549575" y="42522"/>
                  </a:lnTo>
                  <a:lnTo>
                    <a:pt x="7505658" y="27550"/>
                  </a:lnTo>
                  <a:lnTo>
                    <a:pt x="7460394" y="15685"/>
                  </a:lnTo>
                  <a:lnTo>
                    <a:pt x="7413908" y="7055"/>
                  </a:lnTo>
                  <a:lnTo>
                    <a:pt x="7366328" y="1784"/>
                  </a:lnTo>
                  <a:lnTo>
                    <a:pt x="731777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99325" y="2363851"/>
              <a:ext cx="7968615" cy="3903979"/>
            </a:xfrm>
            <a:custGeom>
              <a:avLst/>
              <a:gdLst/>
              <a:ahLst/>
              <a:cxnLst/>
              <a:rect l="l" t="t" r="r" b="b"/>
              <a:pathLst>
                <a:path w="7968615" h="3903979">
                  <a:moveTo>
                    <a:pt x="0" y="650621"/>
                  </a:moveTo>
                  <a:lnTo>
                    <a:pt x="1784" y="602069"/>
                  </a:lnTo>
                  <a:lnTo>
                    <a:pt x="7053" y="554487"/>
                  </a:lnTo>
                  <a:lnTo>
                    <a:pt x="15682" y="507998"/>
                  </a:lnTo>
                  <a:lnTo>
                    <a:pt x="27544" y="462729"/>
                  </a:lnTo>
                  <a:lnTo>
                    <a:pt x="42514" y="418806"/>
                  </a:lnTo>
                  <a:lnTo>
                    <a:pt x="60466" y="376355"/>
                  </a:lnTo>
                  <a:lnTo>
                    <a:pt x="81274" y="335501"/>
                  </a:lnTo>
                  <a:lnTo>
                    <a:pt x="104812" y="296370"/>
                  </a:lnTo>
                  <a:lnTo>
                    <a:pt x="130955" y="259089"/>
                  </a:lnTo>
                  <a:lnTo>
                    <a:pt x="159576" y="223784"/>
                  </a:lnTo>
                  <a:lnTo>
                    <a:pt x="190550" y="190579"/>
                  </a:lnTo>
                  <a:lnTo>
                    <a:pt x="223752" y="159601"/>
                  </a:lnTo>
                  <a:lnTo>
                    <a:pt x="259054" y="130976"/>
                  </a:lnTo>
                  <a:lnTo>
                    <a:pt x="296333" y="104830"/>
                  </a:lnTo>
                  <a:lnTo>
                    <a:pt x="335461" y="81288"/>
                  </a:lnTo>
                  <a:lnTo>
                    <a:pt x="376312" y="60477"/>
                  </a:lnTo>
                  <a:lnTo>
                    <a:pt x="418763" y="42522"/>
                  </a:lnTo>
                  <a:lnTo>
                    <a:pt x="462685" y="27550"/>
                  </a:lnTo>
                  <a:lnTo>
                    <a:pt x="507954" y="15685"/>
                  </a:lnTo>
                  <a:lnTo>
                    <a:pt x="554444" y="7055"/>
                  </a:lnTo>
                  <a:lnTo>
                    <a:pt x="602028" y="1784"/>
                  </a:lnTo>
                  <a:lnTo>
                    <a:pt x="650582" y="0"/>
                  </a:lnTo>
                  <a:lnTo>
                    <a:pt x="7317778" y="0"/>
                  </a:lnTo>
                  <a:lnTo>
                    <a:pt x="7366328" y="1784"/>
                  </a:lnTo>
                  <a:lnTo>
                    <a:pt x="7413908" y="7055"/>
                  </a:lnTo>
                  <a:lnTo>
                    <a:pt x="7460394" y="15685"/>
                  </a:lnTo>
                  <a:lnTo>
                    <a:pt x="7505658" y="27550"/>
                  </a:lnTo>
                  <a:lnTo>
                    <a:pt x="7549575" y="42522"/>
                  </a:lnTo>
                  <a:lnTo>
                    <a:pt x="7592020" y="60477"/>
                  </a:lnTo>
                  <a:lnTo>
                    <a:pt x="7632867" y="81288"/>
                  </a:lnTo>
                  <a:lnTo>
                    <a:pt x="7671989" y="104830"/>
                  </a:lnTo>
                  <a:lnTo>
                    <a:pt x="7709262" y="130976"/>
                  </a:lnTo>
                  <a:lnTo>
                    <a:pt x="7744560" y="159601"/>
                  </a:lnTo>
                  <a:lnTo>
                    <a:pt x="7777756" y="190579"/>
                  </a:lnTo>
                  <a:lnTo>
                    <a:pt x="7808725" y="223784"/>
                  </a:lnTo>
                  <a:lnTo>
                    <a:pt x="7837341" y="259089"/>
                  </a:lnTo>
                  <a:lnTo>
                    <a:pt x="7863479" y="296370"/>
                  </a:lnTo>
                  <a:lnTo>
                    <a:pt x="7887013" y="335501"/>
                  </a:lnTo>
                  <a:lnTo>
                    <a:pt x="7907817" y="376355"/>
                  </a:lnTo>
                  <a:lnTo>
                    <a:pt x="7925765" y="418806"/>
                  </a:lnTo>
                  <a:lnTo>
                    <a:pt x="7940732" y="462729"/>
                  </a:lnTo>
                  <a:lnTo>
                    <a:pt x="7952592" y="507998"/>
                  </a:lnTo>
                  <a:lnTo>
                    <a:pt x="7961219" y="554487"/>
                  </a:lnTo>
                  <a:lnTo>
                    <a:pt x="7966488" y="602069"/>
                  </a:lnTo>
                  <a:lnTo>
                    <a:pt x="7968272" y="650621"/>
                  </a:lnTo>
                  <a:lnTo>
                    <a:pt x="7968272" y="3252914"/>
                  </a:lnTo>
                  <a:lnTo>
                    <a:pt x="7966488" y="3301468"/>
                  </a:lnTo>
                  <a:lnTo>
                    <a:pt x="7961219" y="3349053"/>
                  </a:lnTo>
                  <a:lnTo>
                    <a:pt x="7952592" y="3395542"/>
                  </a:lnTo>
                  <a:lnTo>
                    <a:pt x="7940732" y="3440811"/>
                  </a:lnTo>
                  <a:lnTo>
                    <a:pt x="7925765" y="3484734"/>
                  </a:lnTo>
                  <a:lnTo>
                    <a:pt x="7907817" y="3527184"/>
                  </a:lnTo>
                  <a:lnTo>
                    <a:pt x="7887013" y="3568036"/>
                  </a:lnTo>
                  <a:lnTo>
                    <a:pt x="7863479" y="3607164"/>
                  </a:lnTo>
                  <a:lnTo>
                    <a:pt x="7837341" y="3644442"/>
                  </a:lnTo>
                  <a:lnTo>
                    <a:pt x="7808725" y="3679745"/>
                  </a:lnTo>
                  <a:lnTo>
                    <a:pt x="7777756" y="3712946"/>
                  </a:lnTo>
                  <a:lnTo>
                    <a:pt x="7744560" y="3743920"/>
                  </a:lnTo>
                  <a:lnTo>
                    <a:pt x="7709262" y="3772542"/>
                  </a:lnTo>
                  <a:lnTo>
                    <a:pt x="7671989" y="3798684"/>
                  </a:lnTo>
                  <a:lnTo>
                    <a:pt x="7632867" y="3822222"/>
                  </a:lnTo>
                  <a:lnTo>
                    <a:pt x="7592020" y="3843030"/>
                  </a:lnTo>
                  <a:lnTo>
                    <a:pt x="7549575" y="3860982"/>
                  </a:lnTo>
                  <a:lnTo>
                    <a:pt x="7505658" y="3875952"/>
                  </a:lnTo>
                  <a:lnTo>
                    <a:pt x="7460394" y="3887814"/>
                  </a:lnTo>
                  <a:lnTo>
                    <a:pt x="7413908" y="3896443"/>
                  </a:lnTo>
                  <a:lnTo>
                    <a:pt x="7366328" y="3901712"/>
                  </a:lnTo>
                  <a:lnTo>
                    <a:pt x="7317778" y="3903497"/>
                  </a:lnTo>
                  <a:lnTo>
                    <a:pt x="650582" y="3903497"/>
                  </a:lnTo>
                  <a:lnTo>
                    <a:pt x="602028" y="3901712"/>
                  </a:lnTo>
                  <a:lnTo>
                    <a:pt x="554444" y="3896443"/>
                  </a:lnTo>
                  <a:lnTo>
                    <a:pt x="507954" y="3887814"/>
                  </a:lnTo>
                  <a:lnTo>
                    <a:pt x="462685" y="3875952"/>
                  </a:lnTo>
                  <a:lnTo>
                    <a:pt x="418763" y="3860982"/>
                  </a:lnTo>
                  <a:lnTo>
                    <a:pt x="376312" y="3843030"/>
                  </a:lnTo>
                  <a:lnTo>
                    <a:pt x="335461" y="3822222"/>
                  </a:lnTo>
                  <a:lnTo>
                    <a:pt x="296333" y="3798684"/>
                  </a:lnTo>
                  <a:lnTo>
                    <a:pt x="259054" y="3772542"/>
                  </a:lnTo>
                  <a:lnTo>
                    <a:pt x="223752" y="3743920"/>
                  </a:lnTo>
                  <a:lnTo>
                    <a:pt x="190550" y="3712946"/>
                  </a:lnTo>
                  <a:lnTo>
                    <a:pt x="159576" y="3679745"/>
                  </a:lnTo>
                  <a:lnTo>
                    <a:pt x="130955" y="3644442"/>
                  </a:lnTo>
                  <a:lnTo>
                    <a:pt x="104812" y="3607164"/>
                  </a:lnTo>
                  <a:lnTo>
                    <a:pt x="81274" y="3568036"/>
                  </a:lnTo>
                  <a:lnTo>
                    <a:pt x="60466" y="3527184"/>
                  </a:lnTo>
                  <a:lnTo>
                    <a:pt x="42514" y="3484734"/>
                  </a:lnTo>
                  <a:lnTo>
                    <a:pt x="27544" y="3440811"/>
                  </a:lnTo>
                  <a:lnTo>
                    <a:pt x="15682" y="3395542"/>
                  </a:lnTo>
                  <a:lnTo>
                    <a:pt x="7053" y="3349053"/>
                  </a:lnTo>
                  <a:lnTo>
                    <a:pt x="1784" y="3301468"/>
                  </a:lnTo>
                  <a:lnTo>
                    <a:pt x="0" y="3252914"/>
                  </a:lnTo>
                  <a:lnTo>
                    <a:pt x="0" y="650621"/>
                  </a:lnTo>
                  <a:close/>
                </a:path>
              </a:pathLst>
            </a:custGeom>
            <a:ln w="12700">
              <a:solidFill>
                <a:srgbClr val="172C5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768807" y="1775917"/>
            <a:ext cx="7364095" cy="39897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94735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latin typeface="Cambria"/>
                <a:cs typeface="Cambria"/>
              </a:rPr>
              <a:t>What</a:t>
            </a:r>
            <a:r>
              <a:rPr sz="2800" b="1" spc="-80" dirty="0">
                <a:latin typeface="Cambria"/>
                <a:cs typeface="Cambria"/>
              </a:rPr>
              <a:t> </a:t>
            </a:r>
            <a:r>
              <a:rPr sz="2800" b="1" dirty="0">
                <a:latin typeface="Cambria"/>
                <a:cs typeface="Cambria"/>
              </a:rPr>
              <a:t>is</a:t>
            </a:r>
            <a:r>
              <a:rPr sz="2800" b="1" spc="-75" dirty="0">
                <a:latin typeface="Cambria"/>
                <a:cs typeface="Cambria"/>
              </a:rPr>
              <a:t> </a:t>
            </a:r>
            <a:r>
              <a:rPr sz="2800" b="1" dirty="0">
                <a:latin typeface="Cambria"/>
                <a:cs typeface="Cambria"/>
              </a:rPr>
              <a:t>Peer</a:t>
            </a:r>
            <a:r>
              <a:rPr sz="2800" b="1" spc="-85" dirty="0">
                <a:latin typeface="Cambria"/>
                <a:cs typeface="Cambria"/>
              </a:rPr>
              <a:t> </a:t>
            </a:r>
            <a:r>
              <a:rPr sz="2800" b="1" spc="-10" dirty="0">
                <a:latin typeface="Cambria"/>
                <a:cs typeface="Cambria"/>
              </a:rPr>
              <a:t>Review?</a:t>
            </a:r>
            <a:endParaRPr sz="2800">
              <a:latin typeface="Cambria"/>
              <a:cs typeface="Cambria"/>
            </a:endParaRPr>
          </a:p>
          <a:p>
            <a:pPr marL="12700" marR="5080">
              <a:lnSpc>
                <a:spcPct val="100000"/>
              </a:lnSpc>
              <a:spcBef>
                <a:spcPts val="1930"/>
              </a:spcBef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Peer</a:t>
            </a:r>
            <a:r>
              <a:rPr sz="24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Review</a:t>
            </a:r>
            <a:r>
              <a:rPr sz="2400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means</a:t>
            </a:r>
            <a:r>
              <a:rPr sz="24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an</a:t>
            </a:r>
            <a:r>
              <a:rPr sz="24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examination</a:t>
            </a:r>
            <a:r>
              <a:rPr sz="2400" spc="-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24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review</a:t>
            </a:r>
            <a:r>
              <a:rPr sz="24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24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systems</a:t>
            </a:r>
            <a:r>
              <a:rPr sz="2400" b="1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2400" b="1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procedures</a:t>
            </a:r>
            <a:r>
              <a:rPr sz="2400" b="1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24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determine</a:t>
            </a:r>
            <a:r>
              <a:rPr sz="24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whether</a:t>
            </a:r>
            <a:r>
              <a:rPr sz="24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4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same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have</a:t>
            </a:r>
            <a:r>
              <a:rPr sz="24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been</a:t>
            </a:r>
            <a:r>
              <a:rPr sz="24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put</a:t>
            </a:r>
            <a:r>
              <a:rPr sz="24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24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place</a:t>
            </a:r>
            <a:r>
              <a:rPr sz="24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by</a:t>
            </a:r>
            <a:r>
              <a:rPr sz="24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4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Practice</a:t>
            </a:r>
            <a:r>
              <a:rPr sz="24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Unit</a:t>
            </a:r>
            <a:r>
              <a:rPr sz="24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sz="24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ensuring</a:t>
            </a:r>
            <a:r>
              <a:rPr sz="24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quality</a:t>
            </a:r>
            <a:r>
              <a:rPr sz="24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24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assurance</a:t>
            </a:r>
            <a:r>
              <a:rPr sz="2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services</a:t>
            </a:r>
            <a:r>
              <a:rPr sz="24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as</a:t>
            </a:r>
            <a:r>
              <a:rPr sz="2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envisaged</a:t>
            </a:r>
            <a:r>
              <a:rPr sz="2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by</a:t>
            </a:r>
            <a:r>
              <a:rPr sz="24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4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Technical, Professional</a:t>
            </a:r>
            <a:r>
              <a:rPr sz="24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24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Ethical</a:t>
            </a:r>
            <a:r>
              <a:rPr sz="24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Standards</a:t>
            </a:r>
            <a:r>
              <a:rPr sz="24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as</a:t>
            </a:r>
            <a:r>
              <a:rPr sz="24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applicable</a:t>
            </a:r>
            <a:r>
              <a:rPr sz="24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including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Audit</a:t>
            </a:r>
            <a:r>
              <a:rPr sz="24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Quality</a:t>
            </a:r>
            <a:r>
              <a:rPr sz="2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Maturity</a:t>
            </a:r>
            <a:r>
              <a:rPr sz="24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Model</a:t>
            </a:r>
            <a:r>
              <a:rPr sz="2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wherever</a:t>
            </a:r>
            <a:r>
              <a:rPr sz="2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applicable</a:t>
            </a:r>
            <a:r>
              <a:rPr sz="2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or</a:t>
            </a:r>
            <a:r>
              <a:rPr sz="2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any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other</a:t>
            </a:r>
            <a:r>
              <a:rPr sz="2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regulatory</a:t>
            </a:r>
            <a:r>
              <a:rPr sz="24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requirements</a:t>
            </a:r>
            <a:r>
              <a:rPr sz="24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as</a:t>
            </a:r>
            <a:r>
              <a:rPr sz="24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may</a:t>
            </a:r>
            <a:r>
              <a:rPr sz="24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be</a:t>
            </a:r>
            <a:r>
              <a:rPr sz="2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prescribed</a:t>
            </a:r>
            <a:r>
              <a:rPr sz="24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by</a:t>
            </a:r>
            <a:r>
              <a:rPr sz="2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Council</a:t>
            </a:r>
            <a:r>
              <a:rPr sz="24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or</a:t>
            </a:r>
            <a:r>
              <a:rPr sz="24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any</a:t>
            </a:r>
            <a:r>
              <a:rPr sz="2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Committee</a:t>
            </a:r>
            <a:r>
              <a:rPr sz="24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24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whether</a:t>
            </a:r>
            <a:r>
              <a:rPr sz="2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4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same</a:t>
            </a:r>
            <a:r>
              <a:rPr sz="2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were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consistently</a:t>
            </a:r>
            <a:r>
              <a:rPr sz="24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applied</a:t>
            </a:r>
            <a:r>
              <a:rPr sz="2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during</a:t>
            </a:r>
            <a:r>
              <a:rPr sz="24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period</a:t>
            </a:r>
            <a:r>
              <a:rPr sz="2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under</a:t>
            </a:r>
            <a:r>
              <a:rPr sz="2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review.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575293" y="2409596"/>
            <a:ext cx="3121659" cy="3857752"/>
          </a:xfrm>
          <a:prstGeom prst="rect">
            <a:avLst/>
          </a:prstGeom>
        </p:spPr>
      </p:pic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90"/>
              </a:lnSpc>
            </a:pPr>
            <a:r>
              <a:rPr dirty="0"/>
              <a:t>Peer</a:t>
            </a:r>
            <a:r>
              <a:rPr spc="-40" dirty="0"/>
              <a:t> </a:t>
            </a:r>
            <a:r>
              <a:rPr dirty="0"/>
              <a:t>Review</a:t>
            </a:r>
            <a:r>
              <a:rPr spc="-30" dirty="0"/>
              <a:t> </a:t>
            </a:r>
            <a:r>
              <a:rPr dirty="0"/>
              <a:t>Board,</a:t>
            </a:r>
            <a:r>
              <a:rPr spc="-35" dirty="0"/>
              <a:t> </a:t>
            </a:r>
            <a:r>
              <a:rPr spc="-20" dirty="0"/>
              <a:t>ICAI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884423" y="-4749"/>
            <a:ext cx="4562475" cy="7607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" algn="ctr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Nirmala UI"/>
                <a:cs typeface="Nirmala UI"/>
              </a:rPr>
              <a:t>भारतीय</a:t>
            </a:r>
            <a:r>
              <a:rPr sz="1200" b="1" spc="225" dirty="0">
                <a:latin typeface="Nirmala UI"/>
                <a:cs typeface="Nirmala UI"/>
              </a:rPr>
              <a:t> </a:t>
            </a:r>
            <a:r>
              <a:rPr sz="1200" b="1" dirty="0">
                <a:latin typeface="Nirmala UI"/>
                <a:cs typeface="Nirmala UI"/>
              </a:rPr>
              <a:t>सनदी</a:t>
            </a:r>
            <a:r>
              <a:rPr sz="1200" b="1" spc="229" dirty="0">
                <a:latin typeface="Nirmala UI"/>
                <a:cs typeface="Nirmala UI"/>
              </a:rPr>
              <a:t> </a:t>
            </a:r>
            <a:r>
              <a:rPr sz="1200" b="1" dirty="0">
                <a:latin typeface="Nirmala UI"/>
                <a:cs typeface="Nirmala UI"/>
              </a:rPr>
              <a:t>लेखाकार</a:t>
            </a:r>
            <a:r>
              <a:rPr sz="1200" b="1" spc="210" dirty="0">
                <a:latin typeface="Nirmala UI"/>
                <a:cs typeface="Nirmala UI"/>
              </a:rPr>
              <a:t> </a:t>
            </a:r>
            <a:r>
              <a:rPr sz="1200" b="1" spc="-20" dirty="0">
                <a:latin typeface="Nirmala UI"/>
                <a:cs typeface="Nirmala UI"/>
              </a:rPr>
              <a:t>संस्थान</a:t>
            </a:r>
            <a:endParaRPr sz="1200">
              <a:latin typeface="Nirmala UI"/>
              <a:cs typeface="Nirmala UI"/>
            </a:endParaRPr>
          </a:p>
          <a:p>
            <a:pPr marL="1905" algn="ctr">
              <a:lnSpc>
                <a:spcPct val="100000"/>
              </a:lnSpc>
              <a:spcBef>
                <a:spcPts val="5"/>
              </a:spcBef>
            </a:pPr>
            <a:r>
              <a:rPr sz="1200" b="1" dirty="0">
                <a:latin typeface="Microsoft JhengHei"/>
                <a:cs typeface="Microsoft JhengHei"/>
              </a:rPr>
              <a:t>(</a:t>
            </a:r>
            <a:r>
              <a:rPr sz="1200" b="1" dirty="0">
                <a:latin typeface="Nirmala UI"/>
                <a:cs typeface="Nirmala UI"/>
              </a:rPr>
              <a:t>संसद</a:t>
            </a:r>
            <a:r>
              <a:rPr sz="1200" b="1" spc="70" dirty="0">
                <a:latin typeface="Nirmala UI"/>
                <a:cs typeface="Nirmala UI"/>
              </a:rPr>
              <a:t> </a:t>
            </a:r>
            <a:r>
              <a:rPr sz="1200" b="1" spc="-420" dirty="0">
                <a:latin typeface="Nirmala UI"/>
                <a:cs typeface="Nirmala UI"/>
              </a:rPr>
              <a:t>के</a:t>
            </a:r>
            <a:r>
              <a:rPr sz="1200" b="1" spc="265" dirty="0">
                <a:latin typeface="Nirmala UI"/>
                <a:cs typeface="Nirmala UI"/>
              </a:rPr>
              <a:t> </a:t>
            </a:r>
            <a:r>
              <a:rPr sz="1200" b="1" spc="-55" dirty="0">
                <a:latin typeface="Nirmala UI"/>
                <a:cs typeface="Nirmala UI"/>
              </a:rPr>
              <a:t>अधिधनयम</a:t>
            </a:r>
            <a:r>
              <a:rPr sz="1200" b="1" spc="170" dirty="0">
                <a:latin typeface="Nirmala UI"/>
                <a:cs typeface="Nirmala UI"/>
              </a:rPr>
              <a:t> </a:t>
            </a:r>
            <a:r>
              <a:rPr sz="1200" b="1" spc="-125" dirty="0">
                <a:latin typeface="Nirmala UI"/>
                <a:cs typeface="Nirmala UI"/>
              </a:rPr>
              <a:t>द्वारा</a:t>
            </a:r>
            <a:r>
              <a:rPr sz="1200" b="1" spc="175" dirty="0">
                <a:latin typeface="Nirmala UI"/>
                <a:cs typeface="Nirmala UI"/>
              </a:rPr>
              <a:t> </a:t>
            </a:r>
            <a:r>
              <a:rPr sz="1200" b="1" spc="-10" dirty="0">
                <a:latin typeface="Nirmala UI"/>
                <a:cs typeface="Nirmala UI"/>
              </a:rPr>
              <a:t>स्थाधित</a:t>
            </a:r>
            <a:r>
              <a:rPr sz="1200" b="1" spc="-10" dirty="0">
                <a:latin typeface="Microsoft JhengHei"/>
                <a:cs typeface="Microsoft JhengHei"/>
              </a:rPr>
              <a:t>)</a:t>
            </a:r>
            <a:endParaRPr sz="1200">
              <a:latin typeface="Microsoft JhengHei"/>
              <a:cs typeface="Microsoft JhengHei"/>
            </a:endParaRPr>
          </a:p>
          <a:p>
            <a:pPr algn="ctr">
              <a:lnSpc>
                <a:spcPct val="100000"/>
              </a:lnSpc>
              <a:spcBef>
                <a:spcPts val="20"/>
              </a:spcBef>
            </a:pPr>
            <a:r>
              <a:rPr sz="1200" b="1" dirty="0">
                <a:latin typeface="Palatino Linotype"/>
                <a:cs typeface="Palatino Linotype"/>
              </a:rPr>
              <a:t>THE</a:t>
            </a:r>
            <a:r>
              <a:rPr sz="1200" b="1" spc="-40" dirty="0">
                <a:latin typeface="Palatino Linotype"/>
                <a:cs typeface="Palatino Linotype"/>
              </a:rPr>
              <a:t> </a:t>
            </a:r>
            <a:r>
              <a:rPr sz="1200" b="1" dirty="0">
                <a:latin typeface="Palatino Linotype"/>
                <a:cs typeface="Palatino Linotype"/>
              </a:rPr>
              <a:t>INSTITUTE</a:t>
            </a:r>
            <a:r>
              <a:rPr sz="1200" b="1" spc="-35" dirty="0">
                <a:latin typeface="Palatino Linotype"/>
                <a:cs typeface="Palatino Linotype"/>
              </a:rPr>
              <a:t> </a:t>
            </a:r>
            <a:r>
              <a:rPr sz="1200" b="1" dirty="0">
                <a:latin typeface="Palatino Linotype"/>
                <a:cs typeface="Palatino Linotype"/>
              </a:rPr>
              <a:t>OF</a:t>
            </a:r>
            <a:r>
              <a:rPr sz="1200" b="1" spc="-25" dirty="0">
                <a:latin typeface="Palatino Linotype"/>
                <a:cs typeface="Palatino Linotype"/>
              </a:rPr>
              <a:t> </a:t>
            </a:r>
            <a:r>
              <a:rPr sz="1200" b="1" spc="-10" dirty="0">
                <a:latin typeface="Palatino Linotype"/>
                <a:cs typeface="Palatino Linotype"/>
              </a:rPr>
              <a:t>CHARTERED</a:t>
            </a:r>
            <a:r>
              <a:rPr sz="1200" b="1" spc="-25" dirty="0">
                <a:latin typeface="Palatino Linotype"/>
                <a:cs typeface="Palatino Linotype"/>
              </a:rPr>
              <a:t> </a:t>
            </a:r>
            <a:r>
              <a:rPr sz="1200" b="1" spc="-10" dirty="0">
                <a:latin typeface="Palatino Linotype"/>
                <a:cs typeface="Palatino Linotype"/>
              </a:rPr>
              <a:t>ACCOUNTANTS</a:t>
            </a:r>
            <a:r>
              <a:rPr sz="1200" b="1" spc="-15" dirty="0">
                <a:latin typeface="Palatino Linotype"/>
                <a:cs typeface="Palatino Linotype"/>
              </a:rPr>
              <a:t> </a:t>
            </a:r>
            <a:r>
              <a:rPr sz="1200" b="1" dirty="0">
                <a:latin typeface="Palatino Linotype"/>
                <a:cs typeface="Palatino Linotype"/>
              </a:rPr>
              <a:t>OF</a:t>
            </a:r>
            <a:r>
              <a:rPr sz="1200" b="1" spc="-30" dirty="0">
                <a:latin typeface="Palatino Linotype"/>
                <a:cs typeface="Palatino Linotype"/>
              </a:rPr>
              <a:t> </a:t>
            </a:r>
            <a:r>
              <a:rPr sz="1200" b="1" spc="-10" dirty="0">
                <a:latin typeface="Palatino Linotype"/>
                <a:cs typeface="Palatino Linotype"/>
              </a:rPr>
              <a:t>INDIA</a:t>
            </a:r>
            <a:endParaRPr sz="1200">
              <a:latin typeface="Palatino Linotype"/>
              <a:cs typeface="Palatino Linotype"/>
            </a:endParaRPr>
          </a:p>
          <a:p>
            <a:pPr algn="ctr">
              <a:lnSpc>
                <a:spcPct val="100000"/>
              </a:lnSpc>
            </a:pPr>
            <a:r>
              <a:rPr sz="1200" b="1" dirty="0">
                <a:latin typeface="Palatino Linotype"/>
                <a:cs typeface="Palatino Linotype"/>
              </a:rPr>
              <a:t>(Set</a:t>
            </a:r>
            <a:r>
              <a:rPr sz="1200" b="1" spc="-10" dirty="0">
                <a:latin typeface="Palatino Linotype"/>
                <a:cs typeface="Palatino Linotype"/>
              </a:rPr>
              <a:t> </a:t>
            </a:r>
            <a:r>
              <a:rPr sz="1200" b="1" dirty="0">
                <a:latin typeface="Palatino Linotype"/>
                <a:cs typeface="Palatino Linotype"/>
              </a:rPr>
              <a:t>up</a:t>
            </a:r>
            <a:r>
              <a:rPr sz="1200" b="1" spc="-10" dirty="0">
                <a:latin typeface="Palatino Linotype"/>
                <a:cs typeface="Palatino Linotype"/>
              </a:rPr>
              <a:t> </a:t>
            </a:r>
            <a:r>
              <a:rPr sz="1200" b="1" dirty="0">
                <a:latin typeface="Palatino Linotype"/>
                <a:cs typeface="Palatino Linotype"/>
              </a:rPr>
              <a:t>by</a:t>
            </a:r>
            <a:r>
              <a:rPr sz="1200" b="1" spc="-15" dirty="0">
                <a:latin typeface="Palatino Linotype"/>
                <a:cs typeface="Palatino Linotype"/>
              </a:rPr>
              <a:t> </a:t>
            </a:r>
            <a:r>
              <a:rPr sz="1200" b="1" dirty="0">
                <a:latin typeface="Palatino Linotype"/>
                <a:cs typeface="Palatino Linotype"/>
              </a:rPr>
              <a:t>an</a:t>
            </a:r>
            <a:r>
              <a:rPr sz="1200" b="1" spc="-15" dirty="0">
                <a:latin typeface="Palatino Linotype"/>
                <a:cs typeface="Palatino Linotype"/>
              </a:rPr>
              <a:t> </a:t>
            </a:r>
            <a:r>
              <a:rPr sz="1200" b="1" dirty="0">
                <a:latin typeface="Palatino Linotype"/>
                <a:cs typeface="Palatino Linotype"/>
              </a:rPr>
              <a:t>Act</a:t>
            </a:r>
            <a:r>
              <a:rPr sz="1200" b="1" spc="-10" dirty="0">
                <a:latin typeface="Palatino Linotype"/>
                <a:cs typeface="Palatino Linotype"/>
              </a:rPr>
              <a:t> </a:t>
            </a:r>
            <a:r>
              <a:rPr sz="1200" b="1" dirty="0">
                <a:latin typeface="Palatino Linotype"/>
                <a:cs typeface="Palatino Linotype"/>
              </a:rPr>
              <a:t>of</a:t>
            </a:r>
            <a:r>
              <a:rPr sz="1200" b="1" spc="-25" dirty="0">
                <a:latin typeface="Palatino Linotype"/>
                <a:cs typeface="Palatino Linotype"/>
              </a:rPr>
              <a:t> </a:t>
            </a:r>
            <a:r>
              <a:rPr sz="1200" b="1" spc="-10" dirty="0">
                <a:latin typeface="Palatino Linotype"/>
                <a:cs typeface="Palatino Linotype"/>
              </a:rPr>
              <a:t>Parliament)</a:t>
            </a:r>
            <a:endParaRPr sz="1200">
              <a:latin typeface="Palatino Linotype"/>
              <a:cs typeface="Palatino Linotyp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6480697"/>
            <a:ext cx="8908415" cy="45720"/>
          </a:xfrm>
          <a:custGeom>
            <a:avLst/>
            <a:gdLst/>
            <a:ahLst/>
            <a:cxnLst/>
            <a:rect l="l" t="t" r="r" b="b"/>
            <a:pathLst>
              <a:path w="8908415" h="45720">
                <a:moveTo>
                  <a:pt x="0" y="45718"/>
                </a:moveTo>
                <a:lnTo>
                  <a:pt x="8908034" y="45718"/>
                </a:lnTo>
                <a:lnTo>
                  <a:pt x="8908034" y="0"/>
                </a:lnTo>
                <a:lnTo>
                  <a:pt x="0" y="0"/>
                </a:lnTo>
                <a:lnTo>
                  <a:pt x="0" y="45718"/>
                </a:lnTo>
                <a:close/>
              </a:path>
            </a:pathLst>
          </a:custGeom>
          <a:solidFill>
            <a:srgbClr val="112D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751564" y="6480697"/>
            <a:ext cx="440690" cy="45720"/>
          </a:xfrm>
          <a:custGeom>
            <a:avLst/>
            <a:gdLst/>
            <a:ahLst/>
            <a:cxnLst/>
            <a:rect l="l" t="t" r="r" b="b"/>
            <a:pathLst>
              <a:path w="440690" h="45720">
                <a:moveTo>
                  <a:pt x="0" y="45718"/>
                </a:moveTo>
                <a:lnTo>
                  <a:pt x="440436" y="45718"/>
                </a:lnTo>
                <a:lnTo>
                  <a:pt x="440436" y="0"/>
                </a:lnTo>
                <a:lnTo>
                  <a:pt x="0" y="0"/>
                </a:lnTo>
                <a:lnTo>
                  <a:pt x="0" y="45718"/>
                </a:lnTo>
                <a:close/>
              </a:path>
            </a:pathLst>
          </a:custGeom>
          <a:solidFill>
            <a:srgbClr val="112D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99325" y="1176350"/>
            <a:ext cx="11202035" cy="362585"/>
          </a:xfrm>
          <a:prstGeom prst="rect">
            <a:avLst/>
          </a:prstGeom>
          <a:solidFill>
            <a:srgbClr val="112D4E"/>
          </a:solidFill>
          <a:ln w="12700">
            <a:solidFill>
              <a:srgbClr val="172C51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00"/>
              </a:spcBef>
            </a:pPr>
            <a:r>
              <a:rPr sz="1800" b="1" dirty="0">
                <a:solidFill>
                  <a:srgbClr val="FFFFFF"/>
                </a:solidFill>
                <a:latin typeface="Cambria"/>
                <a:cs typeface="Cambria"/>
              </a:rPr>
              <a:t>Object</a:t>
            </a:r>
            <a:r>
              <a:rPr sz="1800" b="1" spc="-4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mbria"/>
                <a:cs typeface="Cambria"/>
              </a:rPr>
              <a:t>of</a:t>
            </a:r>
            <a:r>
              <a:rPr sz="1800" b="1" spc="-4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mbria"/>
                <a:cs typeface="Cambria"/>
              </a:rPr>
              <a:t>Peer</a:t>
            </a:r>
            <a:r>
              <a:rPr sz="1800" b="1" spc="-7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mbria"/>
                <a:cs typeface="Cambria"/>
              </a:rPr>
              <a:t>Review</a:t>
            </a:r>
            <a:endParaRPr sz="1800">
              <a:latin typeface="Cambria"/>
              <a:cs typeface="Cambria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492975" y="1991995"/>
            <a:ext cx="11206480" cy="4281805"/>
            <a:chOff x="492975" y="1991995"/>
            <a:chExt cx="11206480" cy="4281805"/>
          </a:xfrm>
        </p:grpSpPr>
        <p:sp>
          <p:nvSpPr>
            <p:cNvPr id="7" name="object 7"/>
            <p:cNvSpPr/>
            <p:nvPr/>
          </p:nvSpPr>
          <p:spPr>
            <a:xfrm>
              <a:off x="499325" y="1998345"/>
              <a:ext cx="11193780" cy="4269105"/>
            </a:xfrm>
            <a:custGeom>
              <a:avLst/>
              <a:gdLst/>
              <a:ahLst/>
              <a:cxnLst/>
              <a:rect l="l" t="t" r="r" b="b"/>
              <a:pathLst>
                <a:path w="11193780" h="4269105">
                  <a:moveTo>
                    <a:pt x="10481856" y="0"/>
                  </a:moveTo>
                  <a:lnTo>
                    <a:pt x="711517" y="0"/>
                  </a:lnTo>
                  <a:lnTo>
                    <a:pt x="662802" y="1641"/>
                  </a:lnTo>
                  <a:lnTo>
                    <a:pt x="614968" y="6494"/>
                  </a:lnTo>
                  <a:lnTo>
                    <a:pt x="568121" y="14453"/>
                  </a:lnTo>
                  <a:lnTo>
                    <a:pt x="522366" y="25412"/>
                  </a:lnTo>
                  <a:lnTo>
                    <a:pt x="477811" y="39266"/>
                  </a:lnTo>
                  <a:lnTo>
                    <a:pt x="434561" y="55907"/>
                  </a:lnTo>
                  <a:lnTo>
                    <a:pt x="392722" y="75231"/>
                  </a:lnTo>
                  <a:lnTo>
                    <a:pt x="352399" y="97131"/>
                  </a:lnTo>
                  <a:lnTo>
                    <a:pt x="313699" y="121501"/>
                  </a:lnTo>
                  <a:lnTo>
                    <a:pt x="276729" y="148236"/>
                  </a:lnTo>
                  <a:lnTo>
                    <a:pt x="241592" y="177229"/>
                  </a:lnTo>
                  <a:lnTo>
                    <a:pt x="208397" y="208375"/>
                  </a:lnTo>
                  <a:lnTo>
                    <a:pt x="177248" y="241567"/>
                  </a:lnTo>
                  <a:lnTo>
                    <a:pt x="148252" y="276700"/>
                  </a:lnTo>
                  <a:lnTo>
                    <a:pt x="121515" y="313667"/>
                  </a:lnTo>
                  <a:lnTo>
                    <a:pt x="97142" y="352363"/>
                  </a:lnTo>
                  <a:lnTo>
                    <a:pt x="75239" y="392682"/>
                  </a:lnTo>
                  <a:lnTo>
                    <a:pt x="55914" y="434518"/>
                  </a:lnTo>
                  <a:lnTo>
                    <a:pt x="39270" y="477765"/>
                  </a:lnTo>
                  <a:lnTo>
                    <a:pt x="25415" y="522316"/>
                  </a:lnTo>
                  <a:lnTo>
                    <a:pt x="14455" y="568067"/>
                  </a:lnTo>
                  <a:lnTo>
                    <a:pt x="6495" y="614911"/>
                  </a:lnTo>
                  <a:lnTo>
                    <a:pt x="1641" y="662742"/>
                  </a:lnTo>
                  <a:lnTo>
                    <a:pt x="0" y="711453"/>
                  </a:lnTo>
                  <a:lnTo>
                    <a:pt x="0" y="3557524"/>
                  </a:lnTo>
                  <a:lnTo>
                    <a:pt x="1641" y="3606234"/>
                  </a:lnTo>
                  <a:lnTo>
                    <a:pt x="6495" y="3654064"/>
                  </a:lnTo>
                  <a:lnTo>
                    <a:pt x="14455" y="3700907"/>
                  </a:lnTo>
                  <a:lnTo>
                    <a:pt x="25415" y="3746658"/>
                  </a:lnTo>
                  <a:lnTo>
                    <a:pt x="39270" y="3791210"/>
                  </a:lnTo>
                  <a:lnTo>
                    <a:pt x="55914" y="3834458"/>
                  </a:lnTo>
                  <a:lnTo>
                    <a:pt x="75239" y="3876294"/>
                  </a:lnTo>
                  <a:lnTo>
                    <a:pt x="97142" y="3916615"/>
                  </a:lnTo>
                  <a:lnTo>
                    <a:pt x="121515" y="3955312"/>
                  </a:lnTo>
                  <a:lnTo>
                    <a:pt x="148252" y="3992281"/>
                  </a:lnTo>
                  <a:lnTo>
                    <a:pt x="177248" y="4027416"/>
                  </a:lnTo>
                  <a:lnTo>
                    <a:pt x="208397" y="4060610"/>
                  </a:lnTo>
                  <a:lnTo>
                    <a:pt x="241592" y="4091758"/>
                  </a:lnTo>
                  <a:lnTo>
                    <a:pt x="276729" y="4120753"/>
                  </a:lnTo>
                  <a:lnTo>
                    <a:pt x="313699" y="4147490"/>
                  </a:lnTo>
                  <a:lnTo>
                    <a:pt x="352399" y="4171862"/>
                  </a:lnTo>
                  <a:lnTo>
                    <a:pt x="392722" y="4193764"/>
                  </a:lnTo>
                  <a:lnTo>
                    <a:pt x="434561" y="4213089"/>
                  </a:lnTo>
                  <a:lnTo>
                    <a:pt x="477811" y="4229732"/>
                  </a:lnTo>
                  <a:lnTo>
                    <a:pt x="522366" y="4243587"/>
                  </a:lnTo>
                  <a:lnTo>
                    <a:pt x="568121" y="4254548"/>
                  </a:lnTo>
                  <a:lnTo>
                    <a:pt x="614968" y="4262508"/>
                  </a:lnTo>
                  <a:lnTo>
                    <a:pt x="662802" y="4267361"/>
                  </a:lnTo>
                  <a:lnTo>
                    <a:pt x="711517" y="4269003"/>
                  </a:lnTo>
                  <a:lnTo>
                    <a:pt x="10481856" y="4269003"/>
                  </a:lnTo>
                  <a:lnTo>
                    <a:pt x="10530568" y="4267361"/>
                  </a:lnTo>
                  <a:lnTo>
                    <a:pt x="10578398" y="4262508"/>
                  </a:lnTo>
                  <a:lnTo>
                    <a:pt x="10625242" y="4254548"/>
                  </a:lnTo>
                  <a:lnTo>
                    <a:pt x="10670993" y="4243587"/>
                  </a:lnTo>
                  <a:lnTo>
                    <a:pt x="10715544" y="4229732"/>
                  </a:lnTo>
                  <a:lnTo>
                    <a:pt x="10758791" y="4213089"/>
                  </a:lnTo>
                  <a:lnTo>
                    <a:pt x="10800627" y="4193764"/>
                  </a:lnTo>
                  <a:lnTo>
                    <a:pt x="10840946" y="4171862"/>
                  </a:lnTo>
                  <a:lnTo>
                    <a:pt x="10879642" y="4147490"/>
                  </a:lnTo>
                  <a:lnTo>
                    <a:pt x="10916609" y="4120753"/>
                  </a:lnTo>
                  <a:lnTo>
                    <a:pt x="10951742" y="4091758"/>
                  </a:lnTo>
                  <a:lnTo>
                    <a:pt x="10984934" y="4060610"/>
                  </a:lnTo>
                  <a:lnTo>
                    <a:pt x="11016080" y="4027416"/>
                  </a:lnTo>
                  <a:lnTo>
                    <a:pt x="11045073" y="3992281"/>
                  </a:lnTo>
                  <a:lnTo>
                    <a:pt x="11071808" y="3955312"/>
                  </a:lnTo>
                  <a:lnTo>
                    <a:pt x="11096178" y="3916615"/>
                  </a:lnTo>
                  <a:lnTo>
                    <a:pt x="11118078" y="3876294"/>
                  </a:lnTo>
                  <a:lnTo>
                    <a:pt x="11137402" y="3834458"/>
                  </a:lnTo>
                  <a:lnTo>
                    <a:pt x="11154043" y="3791210"/>
                  </a:lnTo>
                  <a:lnTo>
                    <a:pt x="11167897" y="3746658"/>
                  </a:lnTo>
                  <a:lnTo>
                    <a:pt x="11178856" y="3700907"/>
                  </a:lnTo>
                  <a:lnTo>
                    <a:pt x="11186815" y="3654064"/>
                  </a:lnTo>
                  <a:lnTo>
                    <a:pt x="11191668" y="3606234"/>
                  </a:lnTo>
                  <a:lnTo>
                    <a:pt x="11193310" y="3557524"/>
                  </a:lnTo>
                  <a:lnTo>
                    <a:pt x="11193310" y="711453"/>
                  </a:lnTo>
                  <a:lnTo>
                    <a:pt x="11191668" y="662742"/>
                  </a:lnTo>
                  <a:lnTo>
                    <a:pt x="11186815" y="614911"/>
                  </a:lnTo>
                  <a:lnTo>
                    <a:pt x="11178856" y="568067"/>
                  </a:lnTo>
                  <a:lnTo>
                    <a:pt x="11167897" y="522316"/>
                  </a:lnTo>
                  <a:lnTo>
                    <a:pt x="11154043" y="477765"/>
                  </a:lnTo>
                  <a:lnTo>
                    <a:pt x="11137402" y="434518"/>
                  </a:lnTo>
                  <a:lnTo>
                    <a:pt x="11118078" y="392682"/>
                  </a:lnTo>
                  <a:lnTo>
                    <a:pt x="11096178" y="352363"/>
                  </a:lnTo>
                  <a:lnTo>
                    <a:pt x="11071808" y="313667"/>
                  </a:lnTo>
                  <a:lnTo>
                    <a:pt x="11045073" y="276700"/>
                  </a:lnTo>
                  <a:lnTo>
                    <a:pt x="11016080" y="241567"/>
                  </a:lnTo>
                  <a:lnTo>
                    <a:pt x="10984934" y="208375"/>
                  </a:lnTo>
                  <a:lnTo>
                    <a:pt x="10951742" y="177229"/>
                  </a:lnTo>
                  <a:lnTo>
                    <a:pt x="10916609" y="148236"/>
                  </a:lnTo>
                  <a:lnTo>
                    <a:pt x="10879642" y="121501"/>
                  </a:lnTo>
                  <a:lnTo>
                    <a:pt x="10840946" y="97131"/>
                  </a:lnTo>
                  <a:lnTo>
                    <a:pt x="10800627" y="75231"/>
                  </a:lnTo>
                  <a:lnTo>
                    <a:pt x="10758791" y="55907"/>
                  </a:lnTo>
                  <a:lnTo>
                    <a:pt x="10715544" y="39266"/>
                  </a:lnTo>
                  <a:lnTo>
                    <a:pt x="10670993" y="25412"/>
                  </a:lnTo>
                  <a:lnTo>
                    <a:pt x="10625242" y="14453"/>
                  </a:lnTo>
                  <a:lnTo>
                    <a:pt x="10578398" y="6494"/>
                  </a:lnTo>
                  <a:lnTo>
                    <a:pt x="10530568" y="1641"/>
                  </a:lnTo>
                  <a:lnTo>
                    <a:pt x="1048185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99325" y="1998345"/>
              <a:ext cx="11193780" cy="4269105"/>
            </a:xfrm>
            <a:custGeom>
              <a:avLst/>
              <a:gdLst/>
              <a:ahLst/>
              <a:cxnLst/>
              <a:rect l="l" t="t" r="r" b="b"/>
              <a:pathLst>
                <a:path w="11193780" h="4269105">
                  <a:moveTo>
                    <a:pt x="0" y="711453"/>
                  </a:moveTo>
                  <a:lnTo>
                    <a:pt x="1641" y="662742"/>
                  </a:lnTo>
                  <a:lnTo>
                    <a:pt x="6495" y="614911"/>
                  </a:lnTo>
                  <a:lnTo>
                    <a:pt x="14455" y="568067"/>
                  </a:lnTo>
                  <a:lnTo>
                    <a:pt x="25415" y="522316"/>
                  </a:lnTo>
                  <a:lnTo>
                    <a:pt x="39270" y="477765"/>
                  </a:lnTo>
                  <a:lnTo>
                    <a:pt x="55914" y="434518"/>
                  </a:lnTo>
                  <a:lnTo>
                    <a:pt x="75239" y="392682"/>
                  </a:lnTo>
                  <a:lnTo>
                    <a:pt x="97142" y="352363"/>
                  </a:lnTo>
                  <a:lnTo>
                    <a:pt x="121515" y="313667"/>
                  </a:lnTo>
                  <a:lnTo>
                    <a:pt x="148252" y="276700"/>
                  </a:lnTo>
                  <a:lnTo>
                    <a:pt x="177248" y="241567"/>
                  </a:lnTo>
                  <a:lnTo>
                    <a:pt x="208397" y="208375"/>
                  </a:lnTo>
                  <a:lnTo>
                    <a:pt x="241592" y="177229"/>
                  </a:lnTo>
                  <a:lnTo>
                    <a:pt x="276729" y="148236"/>
                  </a:lnTo>
                  <a:lnTo>
                    <a:pt x="313699" y="121501"/>
                  </a:lnTo>
                  <a:lnTo>
                    <a:pt x="352399" y="97131"/>
                  </a:lnTo>
                  <a:lnTo>
                    <a:pt x="392722" y="75231"/>
                  </a:lnTo>
                  <a:lnTo>
                    <a:pt x="434561" y="55907"/>
                  </a:lnTo>
                  <a:lnTo>
                    <a:pt x="477811" y="39266"/>
                  </a:lnTo>
                  <a:lnTo>
                    <a:pt x="522366" y="25412"/>
                  </a:lnTo>
                  <a:lnTo>
                    <a:pt x="568121" y="14453"/>
                  </a:lnTo>
                  <a:lnTo>
                    <a:pt x="614968" y="6494"/>
                  </a:lnTo>
                  <a:lnTo>
                    <a:pt x="662802" y="1641"/>
                  </a:lnTo>
                  <a:lnTo>
                    <a:pt x="711517" y="0"/>
                  </a:lnTo>
                  <a:lnTo>
                    <a:pt x="10481856" y="0"/>
                  </a:lnTo>
                  <a:lnTo>
                    <a:pt x="10530568" y="1641"/>
                  </a:lnTo>
                  <a:lnTo>
                    <a:pt x="10578398" y="6494"/>
                  </a:lnTo>
                  <a:lnTo>
                    <a:pt x="10625242" y="14453"/>
                  </a:lnTo>
                  <a:lnTo>
                    <a:pt x="10670993" y="25412"/>
                  </a:lnTo>
                  <a:lnTo>
                    <a:pt x="10715544" y="39266"/>
                  </a:lnTo>
                  <a:lnTo>
                    <a:pt x="10758791" y="55907"/>
                  </a:lnTo>
                  <a:lnTo>
                    <a:pt x="10800627" y="75231"/>
                  </a:lnTo>
                  <a:lnTo>
                    <a:pt x="10840946" y="97131"/>
                  </a:lnTo>
                  <a:lnTo>
                    <a:pt x="10879642" y="121501"/>
                  </a:lnTo>
                  <a:lnTo>
                    <a:pt x="10916609" y="148236"/>
                  </a:lnTo>
                  <a:lnTo>
                    <a:pt x="10951742" y="177229"/>
                  </a:lnTo>
                  <a:lnTo>
                    <a:pt x="10984934" y="208375"/>
                  </a:lnTo>
                  <a:lnTo>
                    <a:pt x="11016080" y="241567"/>
                  </a:lnTo>
                  <a:lnTo>
                    <a:pt x="11045073" y="276700"/>
                  </a:lnTo>
                  <a:lnTo>
                    <a:pt x="11071808" y="313667"/>
                  </a:lnTo>
                  <a:lnTo>
                    <a:pt x="11096178" y="352363"/>
                  </a:lnTo>
                  <a:lnTo>
                    <a:pt x="11118078" y="392682"/>
                  </a:lnTo>
                  <a:lnTo>
                    <a:pt x="11137402" y="434518"/>
                  </a:lnTo>
                  <a:lnTo>
                    <a:pt x="11154043" y="477765"/>
                  </a:lnTo>
                  <a:lnTo>
                    <a:pt x="11167897" y="522316"/>
                  </a:lnTo>
                  <a:lnTo>
                    <a:pt x="11178856" y="568067"/>
                  </a:lnTo>
                  <a:lnTo>
                    <a:pt x="11186815" y="614911"/>
                  </a:lnTo>
                  <a:lnTo>
                    <a:pt x="11191668" y="662742"/>
                  </a:lnTo>
                  <a:lnTo>
                    <a:pt x="11193310" y="711453"/>
                  </a:lnTo>
                  <a:lnTo>
                    <a:pt x="11193310" y="3557524"/>
                  </a:lnTo>
                  <a:lnTo>
                    <a:pt x="11191668" y="3606234"/>
                  </a:lnTo>
                  <a:lnTo>
                    <a:pt x="11186815" y="3654064"/>
                  </a:lnTo>
                  <a:lnTo>
                    <a:pt x="11178856" y="3700907"/>
                  </a:lnTo>
                  <a:lnTo>
                    <a:pt x="11167897" y="3746658"/>
                  </a:lnTo>
                  <a:lnTo>
                    <a:pt x="11154043" y="3791210"/>
                  </a:lnTo>
                  <a:lnTo>
                    <a:pt x="11137402" y="3834458"/>
                  </a:lnTo>
                  <a:lnTo>
                    <a:pt x="11118078" y="3876294"/>
                  </a:lnTo>
                  <a:lnTo>
                    <a:pt x="11096178" y="3916615"/>
                  </a:lnTo>
                  <a:lnTo>
                    <a:pt x="11071808" y="3955312"/>
                  </a:lnTo>
                  <a:lnTo>
                    <a:pt x="11045073" y="3992281"/>
                  </a:lnTo>
                  <a:lnTo>
                    <a:pt x="11016080" y="4027416"/>
                  </a:lnTo>
                  <a:lnTo>
                    <a:pt x="10984934" y="4060610"/>
                  </a:lnTo>
                  <a:lnTo>
                    <a:pt x="10951742" y="4091758"/>
                  </a:lnTo>
                  <a:lnTo>
                    <a:pt x="10916609" y="4120753"/>
                  </a:lnTo>
                  <a:lnTo>
                    <a:pt x="10879642" y="4147490"/>
                  </a:lnTo>
                  <a:lnTo>
                    <a:pt x="10840946" y="4171862"/>
                  </a:lnTo>
                  <a:lnTo>
                    <a:pt x="10800627" y="4193764"/>
                  </a:lnTo>
                  <a:lnTo>
                    <a:pt x="10758791" y="4213089"/>
                  </a:lnTo>
                  <a:lnTo>
                    <a:pt x="10715544" y="4229732"/>
                  </a:lnTo>
                  <a:lnTo>
                    <a:pt x="10670993" y="4243587"/>
                  </a:lnTo>
                  <a:lnTo>
                    <a:pt x="10625242" y="4254548"/>
                  </a:lnTo>
                  <a:lnTo>
                    <a:pt x="10578398" y="4262508"/>
                  </a:lnTo>
                  <a:lnTo>
                    <a:pt x="10530568" y="4267361"/>
                  </a:lnTo>
                  <a:lnTo>
                    <a:pt x="10481856" y="4269003"/>
                  </a:lnTo>
                  <a:lnTo>
                    <a:pt x="711517" y="4269003"/>
                  </a:lnTo>
                  <a:lnTo>
                    <a:pt x="662802" y="4267361"/>
                  </a:lnTo>
                  <a:lnTo>
                    <a:pt x="614968" y="4262508"/>
                  </a:lnTo>
                  <a:lnTo>
                    <a:pt x="568121" y="4254548"/>
                  </a:lnTo>
                  <a:lnTo>
                    <a:pt x="522366" y="4243587"/>
                  </a:lnTo>
                  <a:lnTo>
                    <a:pt x="477811" y="4229732"/>
                  </a:lnTo>
                  <a:lnTo>
                    <a:pt x="434561" y="4213089"/>
                  </a:lnTo>
                  <a:lnTo>
                    <a:pt x="392722" y="4193764"/>
                  </a:lnTo>
                  <a:lnTo>
                    <a:pt x="352399" y="4171862"/>
                  </a:lnTo>
                  <a:lnTo>
                    <a:pt x="313699" y="4147490"/>
                  </a:lnTo>
                  <a:lnTo>
                    <a:pt x="276729" y="4120753"/>
                  </a:lnTo>
                  <a:lnTo>
                    <a:pt x="241592" y="4091758"/>
                  </a:lnTo>
                  <a:lnTo>
                    <a:pt x="208397" y="4060610"/>
                  </a:lnTo>
                  <a:lnTo>
                    <a:pt x="177248" y="4027416"/>
                  </a:lnTo>
                  <a:lnTo>
                    <a:pt x="148252" y="3992281"/>
                  </a:lnTo>
                  <a:lnTo>
                    <a:pt x="121515" y="3955312"/>
                  </a:lnTo>
                  <a:lnTo>
                    <a:pt x="97142" y="3916615"/>
                  </a:lnTo>
                  <a:lnTo>
                    <a:pt x="75239" y="3876294"/>
                  </a:lnTo>
                  <a:lnTo>
                    <a:pt x="55914" y="3834458"/>
                  </a:lnTo>
                  <a:lnTo>
                    <a:pt x="39270" y="3791210"/>
                  </a:lnTo>
                  <a:lnTo>
                    <a:pt x="25415" y="3746658"/>
                  </a:lnTo>
                  <a:lnTo>
                    <a:pt x="14455" y="3700907"/>
                  </a:lnTo>
                  <a:lnTo>
                    <a:pt x="6495" y="3654064"/>
                  </a:lnTo>
                  <a:lnTo>
                    <a:pt x="1641" y="3606234"/>
                  </a:lnTo>
                  <a:lnTo>
                    <a:pt x="0" y="3557524"/>
                  </a:lnTo>
                  <a:lnTo>
                    <a:pt x="0" y="711453"/>
                  </a:lnTo>
                  <a:close/>
                </a:path>
              </a:pathLst>
            </a:custGeom>
            <a:ln w="12700">
              <a:solidFill>
                <a:srgbClr val="172C5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786485" y="2477770"/>
            <a:ext cx="10622280" cy="2738755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700" marR="5715">
              <a:lnSpc>
                <a:spcPts val="2520"/>
              </a:lnSpc>
              <a:spcBef>
                <a:spcPts val="480"/>
              </a:spcBef>
              <a:tabLst>
                <a:tab pos="789940" algn="l"/>
                <a:tab pos="1926589" algn="l"/>
                <a:tab pos="2729865" algn="l"/>
                <a:tab pos="3178175" algn="l"/>
                <a:tab pos="4252595" algn="l"/>
                <a:tab pos="4961255" algn="l"/>
                <a:tab pos="5566410" algn="l"/>
                <a:tab pos="7057390" algn="l"/>
                <a:tab pos="8300720" algn="l"/>
                <a:tab pos="9686290" algn="l"/>
                <a:tab pos="10186670" algn="l"/>
              </a:tabLst>
            </a:pPr>
            <a:r>
              <a:rPr sz="2400" spc="-20" dirty="0">
                <a:solidFill>
                  <a:srgbClr val="FFFFFF"/>
                </a:solidFill>
                <a:latin typeface="Cambria"/>
                <a:cs typeface="Cambria"/>
              </a:rPr>
              <a:t>Peer</a:t>
            </a:r>
            <a:r>
              <a:rPr sz="2400" dirty="0">
                <a:solidFill>
                  <a:srgbClr val="FFFFFF"/>
                </a:solidFill>
                <a:latin typeface="Cambria"/>
                <a:cs typeface="Cambria"/>
              </a:rPr>
              <a:t>	</a:t>
            </a:r>
            <a:r>
              <a:rPr sz="2400" spc="-10" dirty="0">
                <a:solidFill>
                  <a:srgbClr val="FFFFFF"/>
                </a:solidFill>
                <a:latin typeface="Cambria"/>
                <a:cs typeface="Cambria"/>
              </a:rPr>
              <a:t>Review</a:t>
            </a:r>
            <a:r>
              <a:rPr sz="2400" dirty="0">
                <a:solidFill>
                  <a:srgbClr val="FFFFFF"/>
                </a:solidFill>
                <a:latin typeface="Cambria"/>
                <a:cs typeface="Cambria"/>
              </a:rPr>
              <a:t>	</a:t>
            </a:r>
            <a:r>
              <a:rPr sz="2400" spc="-20" dirty="0">
                <a:solidFill>
                  <a:srgbClr val="FFFFFF"/>
                </a:solidFill>
                <a:latin typeface="Cambria"/>
                <a:cs typeface="Cambria"/>
              </a:rPr>
              <a:t>aims</a:t>
            </a:r>
            <a:r>
              <a:rPr sz="2400" dirty="0">
                <a:solidFill>
                  <a:srgbClr val="FFFFFF"/>
                </a:solidFill>
                <a:latin typeface="Cambria"/>
                <a:cs typeface="Cambria"/>
              </a:rPr>
              <a:t>	</a:t>
            </a:r>
            <a:r>
              <a:rPr sz="2400" spc="-25" dirty="0">
                <a:solidFill>
                  <a:srgbClr val="FFFFFF"/>
                </a:solidFill>
                <a:latin typeface="Cambria"/>
                <a:cs typeface="Cambria"/>
              </a:rPr>
              <a:t>to</a:t>
            </a:r>
            <a:r>
              <a:rPr sz="2400" dirty="0">
                <a:solidFill>
                  <a:srgbClr val="FFFFFF"/>
                </a:solidFill>
                <a:latin typeface="Cambria"/>
                <a:cs typeface="Cambria"/>
              </a:rPr>
              <a:t>	</a:t>
            </a:r>
            <a:r>
              <a:rPr sz="2400" spc="-10" dirty="0">
                <a:solidFill>
                  <a:srgbClr val="FFFFFF"/>
                </a:solidFill>
                <a:latin typeface="Cambria"/>
                <a:cs typeface="Cambria"/>
              </a:rPr>
              <a:t>ensure</a:t>
            </a:r>
            <a:r>
              <a:rPr sz="2400" dirty="0">
                <a:solidFill>
                  <a:srgbClr val="FFFFFF"/>
                </a:solidFill>
                <a:latin typeface="Cambria"/>
                <a:cs typeface="Cambria"/>
              </a:rPr>
              <a:t>	</a:t>
            </a:r>
            <a:r>
              <a:rPr sz="2400" spc="-20" dirty="0">
                <a:solidFill>
                  <a:srgbClr val="FFFFFF"/>
                </a:solidFill>
                <a:latin typeface="Cambria"/>
                <a:cs typeface="Cambria"/>
              </a:rPr>
              <a:t>that</a:t>
            </a:r>
            <a:r>
              <a:rPr sz="2400" dirty="0">
                <a:solidFill>
                  <a:srgbClr val="FFFFFF"/>
                </a:solidFill>
                <a:latin typeface="Cambria"/>
                <a:cs typeface="Cambria"/>
              </a:rPr>
              <a:t>	</a:t>
            </a:r>
            <a:r>
              <a:rPr sz="2400" spc="-25" dirty="0">
                <a:solidFill>
                  <a:srgbClr val="FFFFFF"/>
                </a:solidFill>
                <a:latin typeface="Cambria"/>
                <a:cs typeface="Cambria"/>
              </a:rPr>
              <a:t>the</a:t>
            </a:r>
            <a:r>
              <a:rPr sz="2400" dirty="0">
                <a:solidFill>
                  <a:srgbClr val="FFFFFF"/>
                </a:solidFill>
                <a:latin typeface="Cambria"/>
                <a:cs typeface="Cambria"/>
              </a:rPr>
              <a:t>	</a:t>
            </a:r>
            <a:r>
              <a:rPr sz="2400" spc="-10" dirty="0">
                <a:solidFill>
                  <a:srgbClr val="FFFFFF"/>
                </a:solidFill>
                <a:latin typeface="Cambria"/>
                <a:cs typeface="Cambria"/>
              </a:rPr>
              <a:t>assurance</a:t>
            </a:r>
            <a:r>
              <a:rPr sz="2400" dirty="0">
                <a:solidFill>
                  <a:srgbClr val="FFFFFF"/>
                </a:solidFill>
                <a:latin typeface="Cambria"/>
                <a:cs typeface="Cambria"/>
              </a:rPr>
              <a:t>	</a:t>
            </a:r>
            <a:r>
              <a:rPr sz="2400" spc="-10" dirty="0">
                <a:solidFill>
                  <a:srgbClr val="FFFFFF"/>
                </a:solidFill>
                <a:latin typeface="Cambria"/>
                <a:cs typeface="Cambria"/>
              </a:rPr>
              <a:t>services</a:t>
            </a:r>
            <a:r>
              <a:rPr sz="2400" dirty="0">
                <a:solidFill>
                  <a:srgbClr val="FFFFFF"/>
                </a:solidFill>
                <a:latin typeface="Cambria"/>
                <a:cs typeface="Cambria"/>
              </a:rPr>
              <a:t>	</a:t>
            </a:r>
            <a:r>
              <a:rPr sz="2400" spc="-10" dirty="0">
                <a:solidFill>
                  <a:srgbClr val="FFFFFF"/>
                </a:solidFill>
                <a:latin typeface="Cambria"/>
                <a:cs typeface="Cambria"/>
              </a:rPr>
              <a:t>rendered</a:t>
            </a:r>
            <a:r>
              <a:rPr sz="2400" dirty="0">
                <a:solidFill>
                  <a:srgbClr val="FFFFFF"/>
                </a:solidFill>
                <a:latin typeface="Cambria"/>
                <a:cs typeface="Cambria"/>
              </a:rPr>
              <a:t>	</a:t>
            </a:r>
            <a:r>
              <a:rPr sz="2400" spc="-25" dirty="0">
                <a:solidFill>
                  <a:srgbClr val="FFFFFF"/>
                </a:solidFill>
                <a:latin typeface="Cambria"/>
                <a:cs typeface="Cambria"/>
              </a:rPr>
              <a:t>by</a:t>
            </a:r>
            <a:r>
              <a:rPr sz="2400" dirty="0">
                <a:solidFill>
                  <a:srgbClr val="FFFFFF"/>
                </a:solidFill>
                <a:latin typeface="Cambria"/>
                <a:cs typeface="Cambria"/>
              </a:rPr>
              <a:t>	</a:t>
            </a:r>
            <a:r>
              <a:rPr sz="2400" spc="-25" dirty="0">
                <a:solidFill>
                  <a:srgbClr val="FFFFFF"/>
                </a:solidFill>
                <a:latin typeface="Cambria"/>
                <a:cs typeface="Cambria"/>
              </a:rPr>
              <a:t>the </a:t>
            </a:r>
            <a:r>
              <a:rPr sz="2400" spc="-10" dirty="0">
                <a:solidFill>
                  <a:srgbClr val="FFFFFF"/>
                </a:solidFill>
                <a:latin typeface="Cambria"/>
                <a:cs typeface="Cambria"/>
              </a:rPr>
              <a:t>members:</a:t>
            </a:r>
            <a:endParaRPr sz="2400">
              <a:latin typeface="Cambria"/>
              <a:cs typeface="Cambria"/>
            </a:endParaRPr>
          </a:p>
          <a:p>
            <a:pPr marL="469265" indent="-456565">
              <a:lnSpc>
                <a:spcPts val="2735"/>
              </a:lnSpc>
              <a:spcBef>
                <a:spcPts val="675"/>
              </a:spcBef>
              <a:buFont typeface="Arial MT"/>
              <a:buChar char="•"/>
              <a:tabLst>
                <a:tab pos="469265" algn="l"/>
                <a:tab pos="1609725" algn="l"/>
                <a:tab pos="2400935" algn="l"/>
                <a:tab pos="3855085" algn="l"/>
                <a:tab pos="5598795" algn="l"/>
                <a:tab pos="6307455" algn="l"/>
                <a:tab pos="7367905" algn="l"/>
                <a:tab pos="8840470" algn="l"/>
                <a:tab pos="9346565" algn="l"/>
              </a:tabLst>
            </a:pP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comply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with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Technical,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Professional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Ethical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Standards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as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applicable</a:t>
            </a:r>
            <a:endParaRPr sz="2400">
              <a:latin typeface="Calibri"/>
              <a:cs typeface="Calibri"/>
            </a:endParaRPr>
          </a:p>
          <a:p>
            <a:pPr marL="469900">
              <a:lnSpc>
                <a:spcPts val="2735"/>
              </a:lnSpc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including</a:t>
            </a:r>
            <a:r>
              <a:rPr sz="24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other</a:t>
            </a:r>
            <a:r>
              <a:rPr sz="24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regulatory</a:t>
            </a:r>
            <a:r>
              <a:rPr sz="24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requirements.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714"/>
              </a:spcBef>
            </a:pPr>
            <a:endParaRPr sz="2400">
              <a:latin typeface="Calibri"/>
              <a:cs typeface="Calibri"/>
            </a:endParaRPr>
          </a:p>
          <a:p>
            <a:pPr marL="469900" marR="6350" indent="-457200">
              <a:lnSpc>
                <a:spcPts val="2590"/>
              </a:lnSpc>
              <a:spcBef>
                <a:spcPts val="5"/>
              </a:spcBef>
              <a:buFont typeface="Arial MT"/>
              <a:buChar char="•"/>
              <a:tabLst>
                <a:tab pos="469900" algn="l"/>
                <a:tab pos="1260475" algn="l"/>
                <a:tab pos="1693545" algn="l"/>
                <a:tab pos="2555875" algn="l"/>
                <a:tab pos="3599179" algn="l"/>
                <a:tab pos="4780280" algn="l"/>
                <a:tab pos="6104890" algn="l"/>
                <a:tab pos="8201659" algn="l"/>
                <a:tab pos="9385935" algn="l"/>
                <a:tab pos="9847580" algn="l"/>
              </a:tabLst>
            </a:pP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have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place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proper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systems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including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documentation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thereof,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amply demonstrate</a:t>
            </a:r>
            <a:r>
              <a:rPr sz="24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quality</a:t>
            </a:r>
            <a:r>
              <a:rPr sz="2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assurance</a:t>
            </a:r>
            <a:r>
              <a:rPr sz="2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services.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47496" y="2089746"/>
            <a:ext cx="10845165" cy="4084828"/>
          </a:xfrm>
          <a:prstGeom prst="rect">
            <a:avLst/>
          </a:prstGeom>
        </p:spPr>
      </p:pic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90"/>
              </a:lnSpc>
            </a:pPr>
            <a:r>
              <a:rPr dirty="0"/>
              <a:t>Peer</a:t>
            </a:r>
            <a:r>
              <a:rPr spc="-40" dirty="0"/>
              <a:t> </a:t>
            </a:r>
            <a:r>
              <a:rPr dirty="0"/>
              <a:t>Review</a:t>
            </a:r>
            <a:r>
              <a:rPr spc="-30" dirty="0"/>
              <a:t> </a:t>
            </a:r>
            <a:r>
              <a:rPr dirty="0"/>
              <a:t>Board,</a:t>
            </a:r>
            <a:r>
              <a:rPr spc="-35" dirty="0"/>
              <a:t> </a:t>
            </a:r>
            <a:r>
              <a:rPr spc="-20" dirty="0"/>
              <a:t>ICAI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884423" y="-4749"/>
            <a:ext cx="4562475" cy="7607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" algn="ctr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Nirmala UI"/>
                <a:cs typeface="Nirmala UI"/>
              </a:rPr>
              <a:t>भारतीय</a:t>
            </a:r>
            <a:r>
              <a:rPr sz="1200" b="1" spc="225" dirty="0">
                <a:latin typeface="Nirmala UI"/>
                <a:cs typeface="Nirmala UI"/>
              </a:rPr>
              <a:t> </a:t>
            </a:r>
            <a:r>
              <a:rPr sz="1200" b="1" dirty="0">
                <a:latin typeface="Nirmala UI"/>
                <a:cs typeface="Nirmala UI"/>
              </a:rPr>
              <a:t>सनदी</a:t>
            </a:r>
            <a:r>
              <a:rPr sz="1200" b="1" spc="229" dirty="0">
                <a:latin typeface="Nirmala UI"/>
                <a:cs typeface="Nirmala UI"/>
              </a:rPr>
              <a:t> </a:t>
            </a:r>
            <a:r>
              <a:rPr sz="1200" b="1" dirty="0">
                <a:latin typeface="Nirmala UI"/>
                <a:cs typeface="Nirmala UI"/>
              </a:rPr>
              <a:t>लेखाकार</a:t>
            </a:r>
            <a:r>
              <a:rPr sz="1200" b="1" spc="210" dirty="0">
                <a:latin typeface="Nirmala UI"/>
                <a:cs typeface="Nirmala UI"/>
              </a:rPr>
              <a:t> </a:t>
            </a:r>
            <a:r>
              <a:rPr sz="1200" b="1" spc="-20" dirty="0">
                <a:latin typeface="Nirmala UI"/>
                <a:cs typeface="Nirmala UI"/>
              </a:rPr>
              <a:t>संस्थान</a:t>
            </a:r>
            <a:endParaRPr sz="1200">
              <a:latin typeface="Nirmala UI"/>
              <a:cs typeface="Nirmala UI"/>
            </a:endParaRPr>
          </a:p>
          <a:p>
            <a:pPr marL="1905" algn="ctr">
              <a:lnSpc>
                <a:spcPct val="100000"/>
              </a:lnSpc>
              <a:spcBef>
                <a:spcPts val="5"/>
              </a:spcBef>
            </a:pPr>
            <a:r>
              <a:rPr sz="1200" b="1" dirty="0">
                <a:latin typeface="Microsoft JhengHei"/>
                <a:cs typeface="Microsoft JhengHei"/>
              </a:rPr>
              <a:t>(</a:t>
            </a:r>
            <a:r>
              <a:rPr sz="1200" b="1" dirty="0">
                <a:latin typeface="Nirmala UI"/>
                <a:cs typeface="Nirmala UI"/>
              </a:rPr>
              <a:t>संसद</a:t>
            </a:r>
            <a:r>
              <a:rPr sz="1200" b="1" spc="70" dirty="0">
                <a:latin typeface="Nirmala UI"/>
                <a:cs typeface="Nirmala UI"/>
              </a:rPr>
              <a:t> </a:t>
            </a:r>
            <a:r>
              <a:rPr sz="1200" b="1" spc="-420" dirty="0">
                <a:latin typeface="Nirmala UI"/>
                <a:cs typeface="Nirmala UI"/>
              </a:rPr>
              <a:t>के</a:t>
            </a:r>
            <a:r>
              <a:rPr sz="1200" b="1" spc="265" dirty="0">
                <a:latin typeface="Nirmala UI"/>
                <a:cs typeface="Nirmala UI"/>
              </a:rPr>
              <a:t> </a:t>
            </a:r>
            <a:r>
              <a:rPr sz="1200" b="1" spc="-55" dirty="0">
                <a:latin typeface="Nirmala UI"/>
                <a:cs typeface="Nirmala UI"/>
              </a:rPr>
              <a:t>अधिधनयम</a:t>
            </a:r>
            <a:r>
              <a:rPr sz="1200" b="1" spc="170" dirty="0">
                <a:latin typeface="Nirmala UI"/>
                <a:cs typeface="Nirmala UI"/>
              </a:rPr>
              <a:t> </a:t>
            </a:r>
            <a:r>
              <a:rPr sz="1200" b="1" spc="-125" dirty="0">
                <a:latin typeface="Nirmala UI"/>
                <a:cs typeface="Nirmala UI"/>
              </a:rPr>
              <a:t>द्वारा</a:t>
            </a:r>
            <a:r>
              <a:rPr sz="1200" b="1" spc="175" dirty="0">
                <a:latin typeface="Nirmala UI"/>
                <a:cs typeface="Nirmala UI"/>
              </a:rPr>
              <a:t> </a:t>
            </a:r>
            <a:r>
              <a:rPr sz="1200" b="1" spc="-10" dirty="0">
                <a:latin typeface="Nirmala UI"/>
                <a:cs typeface="Nirmala UI"/>
              </a:rPr>
              <a:t>स्थाधित</a:t>
            </a:r>
            <a:r>
              <a:rPr sz="1200" b="1" spc="-10" dirty="0">
                <a:latin typeface="Microsoft JhengHei"/>
                <a:cs typeface="Microsoft JhengHei"/>
              </a:rPr>
              <a:t>)</a:t>
            </a:r>
            <a:endParaRPr sz="1200">
              <a:latin typeface="Microsoft JhengHei"/>
              <a:cs typeface="Microsoft JhengHei"/>
            </a:endParaRPr>
          </a:p>
          <a:p>
            <a:pPr algn="ctr">
              <a:lnSpc>
                <a:spcPct val="100000"/>
              </a:lnSpc>
              <a:spcBef>
                <a:spcPts val="20"/>
              </a:spcBef>
            </a:pPr>
            <a:r>
              <a:rPr sz="1200" b="1" dirty="0">
                <a:latin typeface="Palatino Linotype"/>
                <a:cs typeface="Palatino Linotype"/>
              </a:rPr>
              <a:t>THE</a:t>
            </a:r>
            <a:r>
              <a:rPr sz="1200" b="1" spc="-40" dirty="0">
                <a:latin typeface="Palatino Linotype"/>
                <a:cs typeface="Palatino Linotype"/>
              </a:rPr>
              <a:t> </a:t>
            </a:r>
            <a:r>
              <a:rPr sz="1200" b="1" dirty="0">
                <a:latin typeface="Palatino Linotype"/>
                <a:cs typeface="Palatino Linotype"/>
              </a:rPr>
              <a:t>INSTITUTE</a:t>
            </a:r>
            <a:r>
              <a:rPr sz="1200" b="1" spc="-35" dirty="0">
                <a:latin typeface="Palatino Linotype"/>
                <a:cs typeface="Palatino Linotype"/>
              </a:rPr>
              <a:t> </a:t>
            </a:r>
            <a:r>
              <a:rPr sz="1200" b="1" dirty="0">
                <a:latin typeface="Palatino Linotype"/>
                <a:cs typeface="Palatino Linotype"/>
              </a:rPr>
              <a:t>OF</a:t>
            </a:r>
            <a:r>
              <a:rPr sz="1200" b="1" spc="-25" dirty="0">
                <a:latin typeface="Palatino Linotype"/>
                <a:cs typeface="Palatino Linotype"/>
              </a:rPr>
              <a:t> </a:t>
            </a:r>
            <a:r>
              <a:rPr sz="1200" b="1" spc="-10" dirty="0">
                <a:latin typeface="Palatino Linotype"/>
                <a:cs typeface="Palatino Linotype"/>
              </a:rPr>
              <a:t>CHARTERED</a:t>
            </a:r>
            <a:r>
              <a:rPr sz="1200" b="1" spc="-25" dirty="0">
                <a:latin typeface="Palatino Linotype"/>
                <a:cs typeface="Palatino Linotype"/>
              </a:rPr>
              <a:t> </a:t>
            </a:r>
            <a:r>
              <a:rPr sz="1200" b="1" spc="-10" dirty="0">
                <a:latin typeface="Palatino Linotype"/>
                <a:cs typeface="Palatino Linotype"/>
              </a:rPr>
              <a:t>ACCOUNTANTS</a:t>
            </a:r>
            <a:r>
              <a:rPr sz="1200" b="1" spc="-15" dirty="0">
                <a:latin typeface="Palatino Linotype"/>
                <a:cs typeface="Palatino Linotype"/>
              </a:rPr>
              <a:t> </a:t>
            </a:r>
            <a:r>
              <a:rPr sz="1200" b="1" dirty="0">
                <a:latin typeface="Palatino Linotype"/>
                <a:cs typeface="Palatino Linotype"/>
              </a:rPr>
              <a:t>OF</a:t>
            </a:r>
            <a:r>
              <a:rPr sz="1200" b="1" spc="-30" dirty="0">
                <a:latin typeface="Palatino Linotype"/>
                <a:cs typeface="Palatino Linotype"/>
              </a:rPr>
              <a:t> </a:t>
            </a:r>
            <a:r>
              <a:rPr sz="1200" b="1" spc="-10" dirty="0">
                <a:latin typeface="Palatino Linotype"/>
                <a:cs typeface="Palatino Linotype"/>
              </a:rPr>
              <a:t>INDIA</a:t>
            </a:r>
            <a:endParaRPr sz="1200">
              <a:latin typeface="Palatino Linotype"/>
              <a:cs typeface="Palatino Linotype"/>
            </a:endParaRPr>
          </a:p>
          <a:p>
            <a:pPr algn="ctr">
              <a:lnSpc>
                <a:spcPct val="100000"/>
              </a:lnSpc>
            </a:pPr>
            <a:r>
              <a:rPr sz="1200" b="1" dirty="0">
                <a:latin typeface="Palatino Linotype"/>
                <a:cs typeface="Palatino Linotype"/>
              </a:rPr>
              <a:t>(Set</a:t>
            </a:r>
            <a:r>
              <a:rPr sz="1200" b="1" spc="-10" dirty="0">
                <a:latin typeface="Palatino Linotype"/>
                <a:cs typeface="Palatino Linotype"/>
              </a:rPr>
              <a:t> </a:t>
            </a:r>
            <a:r>
              <a:rPr sz="1200" b="1" dirty="0">
                <a:latin typeface="Palatino Linotype"/>
                <a:cs typeface="Palatino Linotype"/>
              </a:rPr>
              <a:t>up</a:t>
            </a:r>
            <a:r>
              <a:rPr sz="1200" b="1" spc="-10" dirty="0">
                <a:latin typeface="Palatino Linotype"/>
                <a:cs typeface="Palatino Linotype"/>
              </a:rPr>
              <a:t> </a:t>
            </a:r>
            <a:r>
              <a:rPr sz="1200" b="1" dirty="0">
                <a:latin typeface="Palatino Linotype"/>
                <a:cs typeface="Palatino Linotype"/>
              </a:rPr>
              <a:t>by</a:t>
            </a:r>
            <a:r>
              <a:rPr sz="1200" b="1" spc="-15" dirty="0">
                <a:latin typeface="Palatino Linotype"/>
                <a:cs typeface="Palatino Linotype"/>
              </a:rPr>
              <a:t> </a:t>
            </a:r>
            <a:r>
              <a:rPr sz="1200" b="1" dirty="0">
                <a:latin typeface="Palatino Linotype"/>
                <a:cs typeface="Palatino Linotype"/>
              </a:rPr>
              <a:t>an</a:t>
            </a:r>
            <a:r>
              <a:rPr sz="1200" b="1" spc="-15" dirty="0">
                <a:latin typeface="Palatino Linotype"/>
                <a:cs typeface="Palatino Linotype"/>
              </a:rPr>
              <a:t> </a:t>
            </a:r>
            <a:r>
              <a:rPr sz="1200" b="1" dirty="0">
                <a:latin typeface="Palatino Linotype"/>
                <a:cs typeface="Palatino Linotype"/>
              </a:rPr>
              <a:t>Act</a:t>
            </a:r>
            <a:r>
              <a:rPr sz="1200" b="1" spc="-10" dirty="0">
                <a:latin typeface="Palatino Linotype"/>
                <a:cs typeface="Palatino Linotype"/>
              </a:rPr>
              <a:t> </a:t>
            </a:r>
            <a:r>
              <a:rPr sz="1200" b="1" dirty="0">
                <a:latin typeface="Palatino Linotype"/>
                <a:cs typeface="Palatino Linotype"/>
              </a:rPr>
              <a:t>of</a:t>
            </a:r>
            <a:r>
              <a:rPr sz="1200" b="1" spc="-25" dirty="0">
                <a:latin typeface="Palatino Linotype"/>
                <a:cs typeface="Palatino Linotype"/>
              </a:rPr>
              <a:t> </a:t>
            </a:r>
            <a:r>
              <a:rPr sz="1200" b="1" spc="-10" dirty="0">
                <a:latin typeface="Palatino Linotype"/>
                <a:cs typeface="Palatino Linotype"/>
              </a:rPr>
              <a:t>Parliament)</a:t>
            </a:r>
            <a:endParaRPr sz="1200">
              <a:latin typeface="Palatino Linotype"/>
              <a:cs typeface="Palatino Linotyp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6480697"/>
            <a:ext cx="8908415" cy="45720"/>
          </a:xfrm>
          <a:custGeom>
            <a:avLst/>
            <a:gdLst/>
            <a:ahLst/>
            <a:cxnLst/>
            <a:rect l="l" t="t" r="r" b="b"/>
            <a:pathLst>
              <a:path w="8908415" h="45720">
                <a:moveTo>
                  <a:pt x="0" y="45718"/>
                </a:moveTo>
                <a:lnTo>
                  <a:pt x="8908034" y="45718"/>
                </a:lnTo>
                <a:lnTo>
                  <a:pt x="8908034" y="0"/>
                </a:lnTo>
                <a:lnTo>
                  <a:pt x="0" y="0"/>
                </a:lnTo>
                <a:lnTo>
                  <a:pt x="0" y="45718"/>
                </a:lnTo>
                <a:close/>
              </a:path>
            </a:pathLst>
          </a:custGeom>
          <a:solidFill>
            <a:srgbClr val="112D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751564" y="6480697"/>
            <a:ext cx="440690" cy="45720"/>
          </a:xfrm>
          <a:custGeom>
            <a:avLst/>
            <a:gdLst/>
            <a:ahLst/>
            <a:cxnLst/>
            <a:rect l="l" t="t" r="r" b="b"/>
            <a:pathLst>
              <a:path w="440690" h="45720">
                <a:moveTo>
                  <a:pt x="0" y="45718"/>
                </a:moveTo>
                <a:lnTo>
                  <a:pt x="440436" y="45718"/>
                </a:lnTo>
                <a:lnTo>
                  <a:pt x="440436" y="0"/>
                </a:lnTo>
                <a:lnTo>
                  <a:pt x="0" y="0"/>
                </a:lnTo>
                <a:lnTo>
                  <a:pt x="0" y="45718"/>
                </a:lnTo>
                <a:close/>
              </a:path>
            </a:pathLst>
          </a:custGeom>
          <a:solidFill>
            <a:srgbClr val="112D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99325" y="1176350"/>
            <a:ext cx="11202035" cy="362585"/>
          </a:xfrm>
          <a:prstGeom prst="rect">
            <a:avLst/>
          </a:prstGeom>
          <a:solidFill>
            <a:srgbClr val="112D4E"/>
          </a:solidFill>
          <a:ln w="12700">
            <a:solidFill>
              <a:srgbClr val="172C51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300"/>
              </a:spcBef>
            </a:pPr>
            <a:r>
              <a:rPr sz="1800" b="1" dirty="0">
                <a:solidFill>
                  <a:srgbClr val="FFFFFF"/>
                </a:solidFill>
                <a:latin typeface="Cambria"/>
                <a:cs typeface="Cambria"/>
              </a:rPr>
              <a:t>Peer</a:t>
            </a:r>
            <a:r>
              <a:rPr sz="1800" b="1" spc="-6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mbria"/>
                <a:cs typeface="Cambria"/>
              </a:rPr>
              <a:t>Review</a:t>
            </a:r>
            <a:r>
              <a:rPr sz="1800" b="1" spc="-5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mbria"/>
                <a:cs typeface="Cambria"/>
              </a:rPr>
              <a:t>Guidelines,</a:t>
            </a:r>
            <a:r>
              <a:rPr sz="1800" b="1" spc="-6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b="1" spc="-20" dirty="0">
                <a:solidFill>
                  <a:srgbClr val="FFFFFF"/>
                </a:solidFill>
                <a:latin typeface="Cambria"/>
                <a:cs typeface="Cambria"/>
              </a:rPr>
              <a:t>2022</a:t>
            </a:r>
            <a:endParaRPr sz="1800">
              <a:latin typeface="Cambria"/>
              <a:cs typeface="Cambr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784219" y="1557274"/>
            <a:ext cx="7832725" cy="4584065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183515" marR="5080" indent="-171450" algn="just">
              <a:lnSpc>
                <a:spcPts val="2810"/>
              </a:lnSpc>
              <a:spcBef>
                <a:spcPts val="455"/>
              </a:spcBef>
              <a:buSzPct val="96153"/>
              <a:buFont typeface="Calibri"/>
              <a:buChar char="•"/>
              <a:tabLst>
                <a:tab pos="184785" algn="l"/>
              </a:tabLst>
            </a:pPr>
            <a:r>
              <a:rPr sz="2600" i="1" dirty="0">
                <a:latin typeface="Calibri"/>
                <a:cs typeface="Calibri"/>
              </a:rPr>
              <a:t>In</a:t>
            </a:r>
            <a:r>
              <a:rPr sz="2600" i="1" spc="235" dirty="0">
                <a:latin typeface="Calibri"/>
                <a:cs typeface="Calibri"/>
              </a:rPr>
              <a:t> </a:t>
            </a:r>
            <a:r>
              <a:rPr sz="2600" i="1" dirty="0">
                <a:latin typeface="Calibri"/>
                <a:cs typeface="Calibri"/>
              </a:rPr>
              <a:t>exercise</a:t>
            </a:r>
            <a:r>
              <a:rPr sz="2600" i="1" spc="245" dirty="0">
                <a:latin typeface="Calibri"/>
                <a:cs typeface="Calibri"/>
              </a:rPr>
              <a:t> </a:t>
            </a:r>
            <a:r>
              <a:rPr sz="2600" i="1" dirty="0">
                <a:latin typeface="Calibri"/>
                <a:cs typeface="Calibri"/>
              </a:rPr>
              <a:t>of</a:t>
            </a:r>
            <a:r>
              <a:rPr sz="2600" i="1" spc="250" dirty="0">
                <a:latin typeface="Calibri"/>
                <a:cs typeface="Calibri"/>
              </a:rPr>
              <a:t> </a:t>
            </a:r>
            <a:r>
              <a:rPr sz="2600" i="1" dirty="0">
                <a:latin typeface="Calibri"/>
                <a:cs typeface="Calibri"/>
              </a:rPr>
              <a:t>the</a:t>
            </a:r>
            <a:r>
              <a:rPr sz="2600" i="1" spc="240" dirty="0">
                <a:latin typeface="Calibri"/>
                <a:cs typeface="Calibri"/>
              </a:rPr>
              <a:t> </a:t>
            </a:r>
            <a:r>
              <a:rPr sz="2600" i="1" dirty="0">
                <a:latin typeface="Calibri"/>
                <a:cs typeface="Calibri"/>
              </a:rPr>
              <a:t>powers</a:t>
            </a:r>
            <a:r>
              <a:rPr sz="2600" i="1" spc="250" dirty="0">
                <a:latin typeface="Calibri"/>
                <a:cs typeface="Calibri"/>
              </a:rPr>
              <a:t> </a:t>
            </a:r>
            <a:r>
              <a:rPr sz="2600" i="1" dirty="0">
                <a:latin typeface="Calibri"/>
                <a:cs typeface="Calibri"/>
              </a:rPr>
              <a:t>conferred</a:t>
            </a:r>
            <a:r>
              <a:rPr sz="2600" i="1" spc="250" dirty="0">
                <a:latin typeface="Calibri"/>
                <a:cs typeface="Calibri"/>
              </a:rPr>
              <a:t> </a:t>
            </a:r>
            <a:r>
              <a:rPr sz="2600" i="1" dirty="0">
                <a:latin typeface="Calibri"/>
                <a:cs typeface="Calibri"/>
              </a:rPr>
              <a:t>by</a:t>
            </a:r>
            <a:r>
              <a:rPr sz="2600" i="1" spc="254" dirty="0">
                <a:latin typeface="Calibri"/>
                <a:cs typeface="Calibri"/>
              </a:rPr>
              <a:t> </a:t>
            </a:r>
            <a:r>
              <a:rPr sz="2600" i="1" dirty="0">
                <a:latin typeface="Calibri"/>
                <a:cs typeface="Calibri"/>
              </a:rPr>
              <a:t>Section</a:t>
            </a:r>
            <a:r>
              <a:rPr sz="2600" i="1" spc="254" dirty="0">
                <a:latin typeface="Calibri"/>
                <a:cs typeface="Calibri"/>
              </a:rPr>
              <a:t> </a:t>
            </a:r>
            <a:r>
              <a:rPr sz="2600" i="1" spc="-10" dirty="0">
                <a:latin typeface="Calibri"/>
                <a:cs typeface="Calibri"/>
              </a:rPr>
              <a:t>15(2)(fa) 	</a:t>
            </a:r>
            <a:r>
              <a:rPr sz="2600" i="1" dirty="0">
                <a:latin typeface="Calibri"/>
                <a:cs typeface="Calibri"/>
              </a:rPr>
              <a:t>of</a:t>
            </a:r>
            <a:r>
              <a:rPr sz="2600" i="1" spc="85" dirty="0">
                <a:latin typeface="Calibri"/>
                <a:cs typeface="Calibri"/>
              </a:rPr>
              <a:t>  </a:t>
            </a:r>
            <a:r>
              <a:rPr sz="2600" i="1" dirty="0">
                <a:latin typeface="Calibri"/>
                <a:cs typeface="Calibri"/>
              </a:rPr>
              <a:t>the</a:t>
            </a:r>
            <a:r>
              <a:rPr sz="2600" i="1" spc="90" dirty="0">
                <a:latin typeface="Calibri"/>
                <a:cs typeface="Calibri"/>
              </a:rPr>
              <a:t>  </a:t>
            </a:r>
            <a:r>
              <a:rPr sz="2600" i="1" dirty="0">
                <a:latin typeface="Calibri"/>
                <a:cs typeface="Calibri"/>
              </a:rPr>
              <a:t>Chartered</a:t>
            </a:r>
            <a:r>
              <a:rPr sz="2600" i="1" spc="90" dirty="0">
                <a:latin typeface="Calibri"/>
                <a:cs typeface="Calibri"/>
              </a:rPr>
              <a:t>  </a:t>
            </a:r>
            <a:r>
              <a:rPr sz="2600" i="1" dirty="0">
                <a:latin typeface="Calibri"/>
                <a:cs typeface="Calibri"/>
              </a:rPr>
              <a:t>Accountants</a:t>
            </a:r>
            <a:r>
              <a:rPr sz="2600" i="1" spc="80" dirty="0">
                <a:latin typeface="Calibri"/>
                <a:cs typeface="Calibri"/>
              </a:rPr>
              <a:t>  </a:t>
            </a:r>
            <a:r>
              <a:rPr sz="2600" i="1" dirty="0">
                <a:latin typeface="Calibri"/>
                <a:cs typeface="Calibri"/>
              </a:rPr>
              <a:t>Act,</a:t>
            </a:r>
            <a:r>
              <a:rPr sz="2600" i="1" spc="90" dirty="0">
                <a:latin typeface="Calibri"/>
                <a:cs typeface="Calibri"/>
              </a:rPr>
              <a:t>  </a:t>
            </a:r>
            <a:r>
              <a:rPr sz="2600" i="1" dirty="0">
                <a:latin typeface="Calibri"/>
                <a:cs typeface="Calibri"/>
              </a:rPr>
              <a:t>1949,</a:t>
            </a:r>
            <a:r>
              <a:rPr sz="2600" i="1" spc="90" dirty="0">
                <a:latin typeface="Calibri"/>
                <a:cs typeface="Calibri"/>
              </a:rPr>
              <a:t>  </a:t>
            </a:r>
            <a:r>
              <a:rPr sz="2600" i="1" dirty="0">
                <a:latin typeface="Calibri"/>
                <a:cs typeface="Calibri"/>
              </a:rPr>
              <a:t>the</a:t>
            </a:r>
            <a:r>
              <a:rPr sz="2600" i="1" spc="90" dirty="0">
                <a:latin typeface="Calibri"/>
                <a:cs typeface="Calibri"/>
              </a:rPr>
              <a:t>  </a:t>
            </a:r>
            <a:r>
              <a:rPr sz="2600" i="1" spc="-10" dirty="0">
                <a:latin typeface="Calibri"/>
                <a:cs typeface="Calibri"/>
              </a:rPr>
              <a:t>Council 	</a:t>
            </a:r>
            <a:r>
              <a:rPr sz="2600" i="1" dirty="0">
                <a:latin typeface="Calibri"/>
                <a:cs typeface="Calibri"/>
              </a:rPr>
              <a:t>issued</a:t>
            </a:r>
            <a:r>
              <a:rPr sz="2600" i="1" spc="-50" dirty="0">
                <a:latin typeface="Calibri"/>
                <a:cs typeface="Calibri"/>
              </a:rPr>
              <a:t> </a:t>
            </a:r>
            <a:r>
              <a:rPr sz="2600" i="1" dirty="0">
                <a:latin typeface="Calibri"/>
                <a:cs typeface="Calibri"/>
              </a:rPr>
              <a:t>the</a:t>
            </a:r>
            <a:r>
              <a:rPr sz="2600" i="1" spc="-60" dirty="0">
                <a:latin typeface="Calibri"/>
                <a:cs typeface="Calibri"/>
              </a:rPr>
              <a:t> </a:t>
            </a:r>
            <a:r>
              <a:rPr sz="2600" i="1" dirty="0">
                <a:latin typeface="Calibri"/>
                <a:cs typeface="Calibri"/>
              </a:rPr>
              <a:t>Peer</a:t>
            </a:r>
            <a:r>
              <a:rPr sz="2600" i="1" spc="-65" dirty="0">
                <a:latin typeface="Calibri"/>
                <a:cs typeface="Calibri"/>
              </a:rPr>
              <a:t> </a:t>
            </a:r>
            <a:r>
              <a:rPr sz="2600" i="1" dirty="0">
                <a:latin typeface="Calibri"/>
                <a:cs typeface="Calibri"/>
              </a:rPr>
              <a:t>Review</a:t>
            </a:r>
            <a:r>
              <a:rPr sz="2600" i="1" spc="-75" dirty="0">
                <a:latin typeface="Calibri"/>
                <a:cs typeface="Calibri"/>
              </a:rPr>
              <a:t> </a:t>
            </a:r>
            <a:r>
              <a:rPr sz="2600" i="1" dirty="0">
                <a:latin typeface="Calibri"/>
                <a:cs typeface="Calibri"/>
              </a:rPr>
              <a:t>Guidelines,</a:t>
            </a:r>
            <a:r>
              <a:rPr sz="2600" i="1" spc="-60" dirty="0">
                <a:latin typeface="Calibri"/>
                <a:cs typeface="Calibri"/>
              </a:rPr>
              <a:t> </a:t>
            </a:r>
            <a:r>
              <a:rPr sz="2600" i="1" spc="-10" dirty="0">
                <a:latin typeface="Calibri"/>
                <a:cs typeface="Calibri"/>
              </a:rPr>
              <a:t>2022.</a:t>
            </a:r>
            <a:endParaRPr sz="2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25"/>
              </a:spcBef>
              <a:buFont typeface="Calibri"/>
              <a:buChar char="•"/>
            </a:pPr>
            <a:endParaRPr sz="2600">
              <a:latin typeface="Calibri"/>
              <a:cs typeface="Calibri"/>
            </a:endParaRPr>
          </a:p>
          <a:p>
            <a:pPr marL="183515" marR="5080" indent="-171450" algn="just">
              <a:lnSpc>
                <a:spcPct val="90000"/>
              </a:lnSpc>
              <a:buSzPct val="96153"/>
              <a:buFont typeface="Calibri"/>
              <a:buChar char="•"/>
              <a:tabLst>
                <a:tab pos="184785" algn="l"/>
              </a:tabLst>
            </a:pPr>
            <a:r>
              <a:rPr sz="2600" i="1" dirty="0">
                <a:latin typeface="Calibri"/>
                <a:cs typeface="Calibri"/>
              </a:rPr>
              <a:t>These</a:t>
            </a:r>
            <a:r>
              <a:rPr sz="2600" i="1" spc="125" dirty="0">
                <a:latin typeface="Calibri"/>
                <a:cs typeface="Calibri"/>
              </a:rPr>
              <a:t> </a:t>
            </a:r>
            <a:r>
              <a:rPr sz="2600" i="1" dirty="0">
                <a:latin typeface="Calibri"/>
                <a:cs typeface="Calibri"/>
              </a:rPr>
              <a:t>Guidelines</a:t>
            </a:r>
            <a:r>
              <a:rPr sz="2600" i="1" spc="140" dirty="0">
                <a:latin typeface="Calibri"/>
                <a:cs typeface="Calibri"/>
              </a:rPr>
              <a:t> </a:t>
            </a:r>
            <a:r>
              <a:rPr sz="2600" i="1" dirty="0">
                <a:latin typeface="Calibri"/>
                <a:cs typeface="Calibri"/>
              </a:rPr>
              <a:t>contain</a:t>
            </a:r>
            <a:r>
              <a:rPr sz="2600" i="1" spc="150" dirty="0">
                <a:latin typeface="Calibri"/>
                <a:cs typeface="Calibri"/>
              </a:rPr>
              <a:t> </a:t>
            </a:r>
            <a:r>
              <a:rPr sz="2600" i="1" dirty="0">
                <a:latin typeface="Calibri"/>
                <a:cs typeface="Calibri"/>
              </a:rPr>
              <a:t>complete</a:t>
            </a:r>
            <a:r>
              <a:rPr sz="2600" i="1" spc="120" dirty="0">
                <a:latin typeface="Calibri"/>
                <a:cs typeface="Calibri"/>
              </a:rPr>
              <a:t> </a:t>
            </a:r>
            <a:r>
              <a:rPr sz="2600" i="1" dirty="0">
                <a:latin typeface="Calibri"/>
                <a:cs typeface="Calibri"/>
              </a:rPr>
              <a:t>code</a:t>
            </a:r>
            <a:r>
              <a:rPr sz="2600" i="1" spc="140" dirty="0">
                <a:latin typeface="Calibri"/>
                <a:cs typeface="Calibri"/>
              </a:rPr>
              <a:t> </a:t>
            </a:r>
            <a:r>
              <a:rPr sz="2600" i="1" dirty="0">
                <a:latin typeface="Calibri"/>
                <a:cs typeface="Calibri"/>
              </a:rPr>
              <a:t>relating</a:t>
            </a:r>
            <a:r>
              <a:rPr sz="2600" i="1" spc="140" dirty="0">
                <a:latin typeface="Calibri"/>
                <a:cs typeface="Calibri"/>
              </a:rPr>
              <a:t> </a:t>
            </a:r>
            <a:r>
              <a:rPr sz="2600" i="1" dirty="0">
                <a:latin typeface="Calibri"/>
                <a:cs typeface="Calibri"/>
              </a:rPr>
              <a:t>to</a:t>
            </a:r>
            <a:r>
              <a:rPr sz="2600" i="1" spc="120" dirty="0">
                <a:latin typeface="Calibri"/>
                <a:cs typeface="Calibri"/>
              </a:rPr>
              <a:t> </a:t>
            </a:r>
            <a:r>
              <a:rPr sz="2600" i="1" spc="-20" dirty="0">
                <a:latin typeface="Calibri"/>
                <a:cs typeface="Calibri"/>
              </a:rPr>
              <a:t>Peer 	</a:t>
            </a:r>
            <a:r>
              <a:rPr sz="2600" i="1" dirty="0">
                <a:latin typeface="Calibri"/>
                <a:cs typeface="Calibri"/>
              </a:rPr>
              <a:t>Review</a:t>
            </a:r>
            <a:r>
              <a:rPr sz="2600" i="1" spc="105" dirty="0">
                <a:latin typeface="Calibri"/>
                <a:cs typeface="Calibri"/>
              </a:rPr>
              <a:t> </a:t>
            </a:r>
            <a:r>
              <a:rPr sz="2600" i="1" dirty="0">
                <a:latin typeface="Calibri"/>
                <a:cs typeface="Calibri"/>
              </a:rPr>
              <a:t>process,</a:t>
            </a:r>
            <a:r>
              <a:rPr sz="2600" i="1" spc="110" dirty="0">
                <a:latin typeface="Calibri"/>
                <a:cs typeface="Calibri"/>
              </a:rPr>
              <a:t> </a:t>
            </a:r>
            <a:r>
              <a:rPr sz="2600" i="1" dirty="0">
                <a:latin typeface="Calibri"/>
                <a:cs typeface="Calibri"/>
              </a:rPr>
              <a:t>including</a:t>
            </a:r>
            <a:r>
              <a:rPr sz="2600" i="1" spc="135" dirty="0">
                <a:latin typeface="Calibri"/>
                <a:cs typeface="Calibri"/>
              </a:rPr>
              <a:t> </a:t>
            </a:r>
            <a:r>
              <a:rPr sz="2600" i="1" dirty="0">
                <a:latin typeface="Calibri"/>
                <a:cs typeface="Calibri"/>
              </a:rPr>
              <a:t>the</a:t>
            </a:r>
            <a:r>
              <a:rPr sz="2600" i="1" spc="114" dirty="0">
                <a:latin typeface="Calibri"/>
                <a:cs typeface="Calibri"/>
              </a:rPr>
              <a:t> </a:t>
            </a:r>
            <a:r>
              <a:rPr sz="2600" i="1" dirty="0">
                <a:latin typeface="Calibri"/>
                <a:cs typeface="Calibri"/>
              </a:rPr>
              <a:t>terms</a:t>
            </a:r>
            <a:r>
              <a:rPr sz="2600" i="1" spc="114" dirty="0">
                <a:latin typeface="Calibri"/>
                <a:cs typeface="Calibri"/>
              </a:rPr>
              <a:t> </a:t>
            </a:r>
            <a:r>
              <a:rPr sz="2600" i="1" dirty="0">
                <a:latin typeface="Calibri"/>
                <a:cs typeface="Calibri"/>
              </a:rPr>
              <a:t>of</a:t>
            </a:r>
            <a:r>
              <a:rPr sz="2600" i="1" spc="114" dirty="0">
                <a:latin typeface="Calibri"/>
                <a:cs typeface="Calibri"/>
              </a:rPr>
              <a:t> </a:t>
            </a:r>
            <a:r>
              <a:rPr sz="2600" i="1" dirty="0">
                <a:latin typeface="Calibri"/>
                <a:cs typeface="Calibri"/>
              </a:rPr>
              <a:t>reference</a:t>
            </a:r>
            <a:r>
              <a:rPr sz="2600" i="1" spc="110" dirty="0">
                <a:latin typeface="Calibri"/>
                <a:cs typeface="Calibri"/>
              </a:rPr>
              <a:t> </a:t>
            </a:r>
            <a:r>
              <a:rPr sz="2600" i="1" dirty="0">
                <a:latin typeface="Calibri"/>
                <a:cs typeface="Calibri"/>
              </a:rPr>
              <a:t>of</a:t>
            </a:r>
            <a:r>
              <a:rPr sz="2600" i="1" spc="114" dirty="0">
                <a:latin typeface="Calibri"/>
                <a:cs typeface="Calibri"/>
              </a:rPr>
              <a:t> </a:t>
            </a:r>
            <a:r>
              <a:rPr sz="2600" i="1" spc="-20" dirty="0">
                <a:latin typeface="Calibri"/>
                <a:cs typeface="Calibri"/>
              </a:rPr>
              <a:t>such 	</a:t>
            </a:r>
            <a:r>
              <a:rPr sz="2600" i="1" dirty="0">
                <a:latin typeface="Calibri"/>
                <a:cs typeface="Calibri"/>
              </a:rPr>
              <a:t>reviews,</a:t>
            </a:r>
            <a:r>
              <a:rPr sz="2600" i="1" spc="425" dirty="0">
                <a:latin typeface="Calibri"/>
                <a:cs typeface="Calibri"/>
              </a:rPr>
              <a:t>  </a:t>
            </a:r>
            <a:r>
              <a:rPr sz="2600" i="1" dirty="0">
                <a:latin typeface="Calibri"/>
                <a:cs typeface="Calibri"/>
              </a:rPr>
              <a:t>role</a:t>
            </a:r>
            <a:r>
              <a:rPr sz="2600" i="1" spc="434" dirty="0">
                <a:latin typeface="Calibri"/>
                <a:cs typeface="Calibri"/>
              </a:rPr>
              <a:t>  </a:t>
            </a:r>
            <a:r>
              <a:rPr sz="2600" i="1" dirty="0">
                <a:latin typeface="Calibri"/>
                <a:cs typeface="Calibri"/>
              </a:rPr>
              <a:t>&amp;</a:t>
            </a:r>
            <a:r>
              <a:rPr sz="2600" i="1" spc="434" dirty="0">
                <a:latin typeface="Calibri"/>
                <a:cs typeface="Calibri"/>
              </a:rPr>
              <a:t>  </a:t>
            </a:r>
            <a:r>
              <a:rPr sz="2600" i="1" dirty="0">
                <a:latin typeface="Calibri"/>
                <a:cs typeface="Calibri"/>
              </a:rPr>
              <a:t>responsibilities</a:t>
            </a:r>
            <a:r>
              <a:rPr sz="2600" i="1" spc="440" dirty="0">
                <a:latin typeface="Calibri"/>
                <a:cs typeface="Calibri"/>
              </a:rPr>
              <a:t>  </a:t>
            </a:r>
            <a:r>
              <a:rPr sz="2600" i="1" dirty="0">
                <a:latin typeface="Calibri"/>
                <a:cs typeface="Calibri"/>
              </a:rPr>
              <a:t>of</a:t>
            </a:r>
            <a:r>
              <a:rPr sz="2600" i="1" spc="434" dirty="0">
                <a:latin typeface="Calibri"/>
                <a:cs typeface="Calibri"/>
              </a:rPr>
              <a:t>  </a:t>
            </a:r>
            <a:r>
              <a:rPr sz="2600" i="1" dirty="0">
                <a:latin typeface="Calibri"/>
                <a:cs typeface="Calibri"/>
              </a:rPr>
              <a:t>all</a:t>
            </a:r>
            <a:r>
              <a:rPr sz="2600" i="1" spc="440" dirty="0">
                <a:latin typeface="Calibri"/>
                <a:cs typeface="Calibri"/>
              </a:rPr>
              <a:t>  </a:t>
            </a:r>
            <a:r>
              <a:rPr sz="2600" i="1" dirty="0">
                <a:latin typeface="Calibri"/>
                <a:cs typeface="Calibri"/>
              </a:rPr>
              <a:t>the</a:t>
            </a:r>
            <a:r>
              <a:rPr sz="2600" i="1" spc="434" dirty="0">
                <a:latin typeface="Calibri"/>
                <a:cs typeface="Calibri"/>
              </a:rPr>
              <a:t>  </a:t>
            </a:r>
            <a:r>
              <a:rPr sz="2600" i="1" spc="-10" dirty="0">
                <a:latin typeface="Calibri"/>
                <a:cs typeface="Calibri"/>
              </a:rPr>
              <a:t>parties 	</a:t>
            </a:r>
            <a:r>
              <a:rPr sz="2600" i="1" dirty="0">
                <a:latin typeface="Calibri"/>
                <a:cs typeface="Calibri"/>
              </a:rPr>
              <a:t>concerned,</a:t>
            </a:r>
            <a:r>
              <a:rPr sz="2600" i="1" spc="-60" dirty="0">
                <a:latin typeface="Calibri"/>
                <a:cs typeface="Calibri"/>
              </a:rPr>
              <a:t> </a:t>
            </a:r>
            <a:r>
              <a:rPr sz="2600" i="1" dirty="0">
                <a:latin typeface="Calibri"/>
                <a:cs typeface="Calibri"/>
              </a:rPr>
              <a:t>role</a:t>
            </a:r>
            <a:r>
              <a:rPr sz="2600" i="1" spc="-30" dirty="0">
                <a:latin typeface="Calibri"/>
                <a:cs typeface="Calibri"/>
              </a:rPr>
              <a:t> </a:t>
            </a:r>
            <a:r>
              <a:rPr sz="2600" i="1" dirty="0">
                <a:latin typeface="Calibri"/>
                <a:cs typeface="Calibri"/>
              </a:rPr>
              <a:t>and</a:t>
            </a:r>
            <a:r>
              <a:rPr sz="2600" i="1" spc="-60" dirty="0">
                <a:latin typeface="Calibri"/>
                <a:cs typeface="Calibri"/>
              </a:rPr>
              <a:t> </a:t>
            </a:r>
            <a:r>
              <a:rPr sz="2600" i="1" dirty="0">
                <a:latin typeface="Calibri"/>
                <a:cs typeface="Calibri"/>
              </a:rPr>
              <a:t>functions</a:t>
            </a:r>
            <a:r>
              <a:rPr sz="2600" i="1" spc="-40" dirty="0">
                <a:latin typeface="Calibri"/>
                <a:cs typeface="Calibri"/>
              </a:rPr>
              <a:t> </a:t>
            </a:r>
            <a:r>
              <a:rPr sz="2600" i="1" dirty="0">
                <a:latin typeface="Calibri"/>
                <a:cs typeface="Calibri"/>
              </a:rPr>
              <a:t>of</a:t>
            </a:r>
            <a:r>
              <a:rPr sz="2600" i="1" spc="-45" dirty="0">
                <a:latin typeface="Calibri"/>
                <a:cs typeface="Calibri"/>
              </a:rPr>
              <a:t> </a:t>
            </a:r>
            <a:r>
              <a:rPr sz="2600" i="1" dirty="0">
                <a:latin typeface="Calibri"/>
                <a:cs typeface="Calibri"/>
              </a:rPr>
              <a:t>the</a:t>
            </a:r>
            <a:r>
              <a:rPr sz="2600" i="1" spc="-45" dirty="0">
                <a:latin typeface="Calibri"/>
                <a:cs typeface="Calibri"/>
              </a:rPr>
              <a:t> </a:t>
            </a:r>
            <a:r>
              <a:rPr sz="2600" i="1" dirty="0">
                <a:latin typeface="Calibri"/>
                <a:cs typeface="Calibri"/>
              </a:rPr>
              <a:t>Board</a:t>
            </a:r>
            <a:r>
              <a:rPr sz="2600" i="1" spc="-45" dirty="0">
                <a:latin typeface="Calibri"/>
                <a:cs typeface="Calibri"/>
              </a:rPr>
              <a:t> </a:t>
            </a:r>
            <a:r>
              <a:rPr sz="2600" i="1" spc="-20" dirty="0">
                <a:latin typeface="Calibri"/>
                <a:cs typeface="Calibri"/>
              </a:rPr>
              <a:t>etc.</a:t>
            </a:r>
            <a:endParaRPr sz="2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70"/>
              </a:spcBef>
              <a:buFont typeface="Calibri"/>
              <a:buChar char="•"/>
            </a:pPr>
            <a:endParaRPr sz="2600">
              <a:latin typeface="Calibri"/>
              <a:cs typeface="Calibri"/>
            </a:endParaRPr>
          </a:p>
          <a:p>
            <a:pPr marL="183515" marR="5080" indent="-171450" algn="just">
              <a:lnSpc>
                <a:spcPct val="90000"/>
              </a:lnSpc>
              <a:buSzPct val="96153"/>
              <a:buFont typeface="Calibri"/>
              <a:buChar char="•"/>
              <a:tabLst>
                <a:tab pos="184785" algn="l"/>
              </a:tabLst>
            </a:pPr>
            <a:r>
              <a:rPr sz="2600" i="1" dirty="0">
                <a:latin typeface="Calibri"/>
                <a:cs typeface="Calibri"/>
              </a:rPr>
              <a:t>The</a:t>
            </a:r>
            <a:r>
              <a:rPr sz="2600" i="1" spc="625" dirty="0">
                <a:latin typeface="Calibri"/>
                <a:cs typeface="Calibri"/>
              </a:rPr>
              <a:t> </a:t>
            </a:r>
            <a:r>
              <a:rPr sz="2600" i="1" dirty="0">
                <a:latin typeface="Calibri"/>
                <a:cs typeface="Calibri"/>
              </a:rPr>
              <a:t>Council</a:t>
            </a:r>
            <a:r>
              <a:rPr sz="2600" i="1" spc="625" dirty="0">
                <a:latin typeface="Calibri"/>
                <a:cs typeface="Calibri"/>
              </a:rPr>
              <a:t> </a:t>
            </a:r>
            <a:r>
              <a:rPr sz="2600" i="1" dirty="0">
                <a:latin typeface="Calibri"/>
                <a:cs typeface="Calibri"/>
              </a:rPr>
              <a:t>also</a:t>
            </a:r>
            <a:r>
              <a:rPr sz="2600" i="1" spc="620" dirty="0">
                <a:latin typeface="Calibri"/>
                <a:cs typeface="Calibri"/>
              </a:rPr>
              <a:t> </a:t>
            </a:r>
            <a:r>
              <a:rPr sz="2600" i="1" dirty="0">
                <a:latin typeface="Calibri"/>
                <a:cs typeface="Calibri"/>
              </a:rPr>
              <a:t>introduced</a:t>
            </a:r>
            <a:r>
              <a:rPr sz="2600" i="1" spc="625" dirty="0">
                <a:latin typeface="Calibri"/>
                <a:cs typeface="Calibri"/>
              </a:rPr>
              <a:t> </a:t>
            </a:r>
            <a:r>
              <a:rPr sz="2600" i="1" dirty="0">
                <a:latin typeface="Calibri"/>
                <a:cs typeface="Calibri"/>
              </a:rPr>
              <a:t>AQMM</a:t>
            </a:r>
            <a:r>
              <a:rPr sz="2600" i="1" spc="640" dirty="0">
                <a:latin typeface="Calibri"/>
                <a:cs typeface="Calibri"/>
              </a:rPr>
              <a:t> </a:t>
            </a:r>
            <a:r>
              <a:rPr sz="2600" i="1" dirty="0">
                <a:latin typeface="Calibri"/>
                <a:cs typeface="Calibri"/>
              </a:rPr>
              <a:t>Review</a:t>
            </a:r>
            <a:r>
              <a:rPr sz="2600" i="1" spc="610" dirty="0">
                <a:latin typeface="Calibri"/>
                <a:cs typeface="Calibri"/>
              </a:rPr>
              <a:t> </a:t>
            </a:r>
            <a:r>
              <a:rPr sz="2600" i="1" spc="-10" dirty="0">
                <a:latin typeface="Calibri"/>
                <a:cs typeface="Calibri"/>
              </a:rPr>
              <a:t>alongside 	</a:t>
            </a:r>
            <a:r>
              <a:rPr sz="2600" i="1" dirty="0">
                <a:latin typeface="Calibri"/>
                <a:cs typeface="Calibri"/>
              </a:rPr>
              <a:t>peer</a:t>
            </a:r>
            <a:r>
              <a:rPr sz="2600" i="1" spc="-60" dirty="0">
                <a:latin typeface="Calibri"/>
                <a:cs typeface="Calibri"/>
              </a:rPr>
              <a:t> </a:t>
            </a:r>
            <a:r>
              <a:rPr sz="2600" i="1" dirty="0">
                <a:latin typeface="Calibri"/>
                <a:cs typeface="Calibri"/>
              </a:rPr>
              <a:t>review</a:t>
            </a:r>
            <a:r>
              <a:rPr sz="2600" i="1" spc="-70" dirty="0">
                <a:latin typeface="Calibri"/>
                <a:cs typeface="Calibri"/>
              </a:rPr>
              <a:t> </a:t>
            </a:r>
            <a:r>
              <a:rPr sz="2600" i="1" dirty="0">
                <a:latin typeface="Calibri"/>
                <a:cs typeface="Calibri"/>
              </a:rPr>
              <a:t>for</a:t>
            </a:r>
            <a:r>
              <a:rPr sz="2600" i="1" spc="-60" dirty="0">
                <a:latin typeface="Calibri"/>
                <a:cs typeface="Calibri"/>
              </a:rPr>
              <a:t> </a:t>
            </a:r>
            <a:r>
              <a:rPr sz="2600" i="1" dirty="0">
                <a:latin typeface="Calibri"/>
                <a:cs typeface="Calibri"/>
              </a:rPr>
              <a:t>statutory</a:t>
            </a:r>
            <a:r>
              <a:rPr sz="2600" i="1" spc="-50" dirty="0">
                <a:latin typeface="Calibri"/>
                <a:cs typeface="Calibri"/>
              </a:rPr>
              <a:t> </a:t>
            </a:r>
            <a:r>
              <a:rPr sz="2600" i="1" dirty="0">
                <a:latin typeface="Calibri"/>
                <a:cs typeface="Calibri"/>
              </a:rPr>
              <a:t>auditors</a:t>
            </a:r>
            <a:r>
              <a:rPr sz="2600" i="1" spc="-60" dirty="0">
                <a:latin typeface="Calibri"/>
                <a:cs typeface="Calibri"/>
              </a:rPr>
              <a:t> </a:t>
            </a:r>
            <a:r>
              <a:rPr sz="2600" i="1" dirty="0">
                <a:latin typeface="Calibri"/>
                <a:cs typeface="Calibri"/>
              </a:rPr>
              <a:t>of</a:t>
            </a:r>
            <a:r>
              <a:rPr sz="2600" i="1" spc="-60" dirty="0">
                <a:latin typeface="Calibri"/>
                <a:cs typeface="Calibri"/>
              </a:rPr>
              <a:t> </a:t>
            </a:r>
            <a:r>
              <a:rPr sz="2600" i="1" dirty="0">
                <a:latin typeface="Calibri"/>
                <a:cs typeface="Calibri"/>
              </a:rPr>
              <a:t>listed</a:t>
            </a:r>
            <a:r>
              <a:rPr sz="2600" i="1" spc="-50" dirty="0">
                <a:latin typeface="Calibri"/>
                <a:cs typeface="Calibri"/>
              </a:rPr>
              <a:t> </a:t>
            </a:r>
            <a:r>
              <a:rPr sz="2600" i="1" dirty="0">
                <a:latin typeface="Calibri"/>
                <a:cs typeface="Calibri"/>
              </a:rPr>
              <a:t>entities,</a:t>
            </a:r>
            <a:r>
              <a:rPr sz="2600" i="1" spc="-60" dirty="0">
                <a:latin typeface="Calibri"/>
                <a:cs typeface="Calibri"/>
              </a:rPr>
              <a:t> </a:t>
            </a:r>
            <a:r>
              <a:rPr sz="2600" i="1" spc="-10" dirty="0">
                <a:latin typeface="Calibri"/>
                <a:cs typeface="Calibri"/>
              </a:rPr>
              <a:t>banks 	</a:t>
            </a:r>
            <a:r>
              <a:rPr sz="2600" i="1" dirty="0">
                <a:latin typeface="Calibri"/>
                <a:cs typeface="Calibri"/>
              </a:rPr>
              <a:t>and</a:t>
            </a:r>
            <a:r>
              <a:rPr sz="2600" i="1" spc="-45" dirty="0">
                <a:latin typeface="Calibri"/>
                <a:cs typeface="Calibri"/>
              </a:rPr>
              <a:t> </a:t>
            </a:r>
            <a:r>
              <a:rPr sz="2600" i="1" dirty="0">
                <a:latin typeface="Calibri"/>
                <a:cs typeface="Calibri"/>
              </a:rPr>
              <a:t>insurance</a:t>
            </a:r>
            <a:r>
              <a:rPr sz="2600" i="1" spc="-35" dirty="0">
                <a:latin typeface="Calibri"/>
                <a:cs typeface="Calibri"/>
              </a:rPr>
              <a:t> </a:t>
            </a:r>
            <a:r>
              <a:rPr sz="2600" i="1" spc="-10" dirty="0">
                <a:latin typeface="Calibri"/>
                <a:cs typeface="Calibri"/>
              </a:rPr>
              <a:t>companies</a:t>
            </a:r>
            <a:r>
              <a:rPr sz="2600" spc="-10" dirty="0">
                <a:latin typeface="Calibri"/>
                <a:cs typeface="Calibri"/>
              </a:rPr>
              <a:t>.</a:t>
            </a:r>
            <a:endParaRPr sz="260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9325" y="1584833"/>
            <a:ext cx="3063620" cy="4770247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90"/>
              </a:lnSpc>
            </a:pPr>
            <a:r>
              <a:rPr dirty="0"/>
              <a:t>Peer</a:t>
            </a:r>
            <a:r>
              <a:rPr spc="-40" dirty="0"/>
              <a:t> </a:t>
            </a:r>
            <a:r>
              <a:rPr dirty="0"/>
              <a:t>Review</a:t>
            </a:r>
            <a:r>
              <a:rPr spc="-30" dirty="0"/>
              <a:t> </a:t>
            </a:r>
            <a:r>
              <a:rPr dirty="0"/>
              <a:t>Board,</a:t>
            </a:r>
            <a:r>
              <a:rPr spc="-35" dirty="0"/>
              <a:t> </a:t>
            </a:r>
            <a:r>
              <a:rPr spc="-20" dirty="0"/>
              <a:t>ICAI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884423" y="-4749"/>
            <a:ext cx="4562475" cy="7607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" algn="ctr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Nirmala UI"/>
                <a:cs typeface="Nirmala UI"/>
              </a:rPr>
              <a:t>भारतीय</a:t>
            </a:r>
            <a:r>
              <a:rPr sz="1200" b="1" spc="225" dirty="0">
                <a:latin typeface="Nirmala UI"/>
                <a:cs typeface="Nirmala UI"/>
              </a:rPr>
              <a:t> </a:t>
            </a:r>
            <a:r>
              <a:rPr sz="1200" b="1" dirty="0">
                <a:latin typeface="Nirmala UI"/>
                <a:cs typeface="Nirmala UI"/>
              </a:rPr>
              <a:t>सनदी</a:t>
            </a:r>
            <a:r>
              <a:rPr sz="1200" b="1" spc="229" dirty="0">
                <a:latin typeface="Nirmala UI"/>
                <a:cs typeface="Nirmala UI"/>
              </a:rPr>
              <a:t> </a:t>
            </a:r>
            <a:r>
              <a:rPr sz="1200" b="1" dirty="0">
                <a:latin typeface="Nirmala UI"/>
                <a:cs typeface="Nirmala UI"/>
              </a:rPr>
              <a:t>लेखाकार</a:t>
            </a:r>
            <a:r>
              <a:rPr sz="1200" b="1" spc="210" dirty="0">
                <a:latin typeface="Nirmala UI"/>
                <a:cs typeface="Nirmala UI"/>
              </a:rPr>
              <a:t> </a:t>
            </a:r>
            <a:r>
              <a:rPr sz="1200" b="1" spc="-20" dirty="0">
                <a:latin typeface="Nirmala UI"/>
                <a:cs typeface="Nirmala UI"/>
              </a:rPr>
              <a:t>संस्थान</a:t>
            </a:r>
            <a:endParaRPr sz="1200">
              <a:latin typeface="Nirmala UI"/>
              <a:cs typeface="Nirmala UI"/>
            </a:endParaRPr>
          </a:p>
          <a:p>
            <a:pPr marL="1905" algn="ctr">
              <a:lnSpc>
                <a:spcPct val="100000"/>
              </a:lnSpc>
              <a:spcBef>
                <a:spcPts val="5"/>
              </a:spcBef>
            </a:pPr>
            <a:r>
              <a:rPr sz="1200" b="1" dirty="0">
                <a:latin typeface="Microsoft JhengHei"/>
                <a:cs typeface="Microsoft JhengHei"/>
              </a:rPr>
              <a:t>(</a:t>
            </a:r>
            <a:r>
              <a:rPr sz="1200" b="1" dirty="0">
                <a:latin typeface="Nirmala UI"/>
                <a:cs typeface="Nirmala UI"/>
              </a:rPr>
              <a:t>संसद</a:t>
            </a:r>
            <a:r>
              <a:rPr sz="1200" b="1" spc="70" dirty="0">
                <a:latin typeface="Nirmala UI"/>
                <a:cs typeface="Nirmala UI"/>
              </a:rPr>
              <a:t> </a:t>
            </a:r>
            <a:r>
              <a:rPr sz="1200" b="1" spc="-420" dirty="0">
                <a:latin typeface="Nirmala UI"/>
                <a:cs typeface="Nirmala UI"/>
              </a:rPr>
              <a:t>के</a:t>
            </a:r>
            <a:r>
              <a:rPr sz="1200" b="1" spc="265" dirty="0">
                <a:latin typeface="Nirmala UI"/>
                <a:cs typeface="Nirmala UI"/>
              </a:rPr>
              <a:t> </a:t>
            </a:r>
            <a:r>
              <a:rPr sz="1200" b="1" spc="-55" dirty="0">
                <a:latin typeface="Nirmala UI"/>
                <a:cs typeface="Nirmala UI"/>
              </a:rPr>
              <a:t>अधिधनयम</a:t>
            </a:r>
            <a:r>
              <a:rPr sz="1200" b="1" spc="170" dirty="0">
                <a:latin typeface="Nirmala UI"/>
                <a:cs typeface="Nirmala UI"/>
              </a:rPr>
              <a:t> </a:t>
            </a:r>
            <a:r>
              <a:rPr sz="1200" b="1" spc="-125" dirty="0">
                <a:latin typeface="Nirmala UI"/>
                <a:cs typeface="Nirmala UI"/>
              </a:rPr>
              <a:t>द्वारा</a:t>
            </a:r>
            <a:r>
              <a:rPr sz="1200" b="1" spc="175" dirty="0">
                <a:latin typeface="Nirmala UI"/>
                <a:cs typeface="Nirmala UI"/>
              </a:rPr>
              <a:t> </a:t>
            </a:r>
            <a:r>
              <a:rPr sz="1200" b="1" spc="-10" dirty="0">
                <a:latin typeface="Nirmala UI"/>
                <a:cs typeface="Nirmala UI"/>
              </a:rPr>
              <a:t>स्थाधित</a:t>
            </a:r>
            <a:r>
              <a:rPr sz="1200" b="1" spc="-10" dirty="0">
                <a:latin typeface="Microsoft JhengHei"/>
                <a:cs typeface="Microsoft JhengHei"/>
              </a:rPr>
              <a:t>)</a:t>
            </a:r>
            <a:endParaRPr sz="1200">
              <a:latin typeface="Microsoft JhengHei"/>
              <a:cs typeface="Microsoft JhengHei"/>
            </a:endParaRPr>
          </a:p>
          <a:p>
            <a:pPr algn="ctr">
              <a:lnSpc>
                <a:spcPct val="100000"/>
              </a:lnSpc>
              <a:spcBef>
                <a:spcPts val="20"/>
              </a:spcBef>
            </a:pPr>
            <a:r>
              <a:rPr sz="1200" b="1" dirty="0">
                <a:latin typeface="Palatino Linotype"/>
                <a:cs typeface="Palatino Linotype"/>
              </a:rPr>
              <a:t>THE</a:t>
            </a:r>
            <a:r>
              <a:rPr sz="1200" b="1" spc="-40" dirty="0">
                <a:latin typeface="Palatino Linotype"/>
                <a:cs typeface="Palatino Linotype"/>
              </a:rPr>
              <a:t> </a:t>
            </a:r>
            <a:r>
              <a:rPr sz="1200" b="1" dirty="0">
                <a:latin typeface="Palatino Linotype"/>
                <a:cs typeface="Palatino Linotype"/>
              </a:rPr>
              <a:t>INSTITUTE</a:t>
            </a:r>
            <a:r>
              <a:rPr sz="1200" b="1" spc="-35" dirty="0">
                <a:latin typeface="Palatino Linotype"/>
                <a:cs typeface="Palatino Linotype"/>
              </a:rPr>
              <a:t> </a:t>
            </a:r>
            <a:r>
              <a:rPr sz="1200" b="1" dirty="0">
                <a:latin typeface="Palatino Linotype"/>
                <a:cs typeface="Palatino Linotype"/>
              </a:rPr>
              <a:t>OF</a:t>
            </a:r>
            <a:r>
              <a:rPr sz="1200" b="1" spc="-25" dirty="0">
                <a:latin typeface="Palatino Linotype"/>
                <a:cs typeface="Palatino Linotype"/>
              </a:rPr>
              <a:t> </a:t>
            </a:r>
            <a:r>
              <a:rPr sz="1200" b="1" spc="-10" dirty="0">
                <a:latin typeface="Palatino Linotype"/>
                <a:cs typeface="Palatino Linotype"/>
              </a:rPr>
              <a:t>CHARTERED</a:t>
            </a:r>
            <a:r>
              <a:rPr sz="1200" b="1" spc="-25" dirty="0">
                <a:latin typeface="Palatino Linotype"/>
                <a:cs typeface="Palatino Linotype"/>
              </a:rPr>
              <a:t> </a:t>
            </a:r>
            <a:r>
              <a:rPr sz="1200" b="1" spc="-10" dirty="0">
                <a:latin typeface="Palatino Linotype"/>
                <a:cs typeface="Palatino Linotype"/>
              </a:rPr>
              <a:t>ACCOUNTANTS</a:t>
            </a:r>
            <a:r>
              <a:rPr sz="1200" b="1" spc="-15" dirty="0">
                <a:latin typeface="Palatino Linotype"/>
                <a:cs typeface="Palatino Linotype"/>
              </a:rPr>
              <a:t> </a:t>
            </a:r>
            <a:r>
              <a:rPr sz="1200" b="1" dirty="0">
                <a:latin typeface="Palatino Linotype"/>
                <a:cs typeface="Palatino Linotype"/>
              </a:rPr>
              <a:t>OF</a:t>
            </a:r>
            <a:r>
              <a:rPr sz="1200" b="1" spc="-30" dirty="0">
                <a:latin typeface="Palatino Linotype"/>
                <a:cs typeface="Palatino Linotype"/>
              </a:rPr>
              <a:t> </a:t>
            </a:r>
            <a:r>
              <a:rPr sz="1200" b="1" spc="-10" dirty="0">
                <a:latin typeface="Palatino Linotype"/>
                <a:cs typeface="Palatino Linotype"/>
              </a:rPr>
              <a:t>INDIA</a:t>
            </a:r>
            <a:endParaRPr sz="1200">
              <a:latin typeface="Palatino Linotype"/>
              <a:cs typeface="Palatino Linotype"/>
            </a:endParaRPr>
          </a:p>
          <a:p>
            <a:pPr algn="ctr">
              <a:lnSpc>
                <a:spcPct val="100000"/>
              </a:lnSpc>
            </a:pPr>
            <a:r>
              <a:rPr sz="1200" b="1" dirty="0">
                <a:latin typeface="Palatino Linotype"/>
                <a:cs typeface="Palatino Linotype"/>
              </a:rPr>
              <a:t>(Set</a:t>
            </a:r>
            <a:r>
              <a:rPr sz="1200" b="1" spc="-10" dirty="0">
                <a:latin typeface="Palatino Linotype"/>
                <a:cs typeface="Palatino Linotype"/>
              </a:rPr>
              <a:t> </a:t>
            </a:r>
            <a:r>
              <a:rPr sz="1200" b="1" dirty="0">
                <a:latin typeface="Palatino Linotype"/>
                <a:cs typeface="Palatino Linotype"/>
              </a:rPr>
              <a:t>up</a:t>
            </a:r>
            <a:r>
              <a:rPr sz="1200" b="1" spc="-10" dirty="0">
                <a:latin typeface="Palatino Linotype"/>
                <a:cs typeface="Palatino Linotype"/>
              </a:rPr>
              <a:t> </a:t>
            </a:r>
            <a:r>
              <a:rPr sz="1200" b="1" dirty="0">
                <a:latin typeface="Palatino Linotype"/>
                <a:cs typeface="Palatino Linotype"/>
              </a:rPr>
              <a:t>by</a:t>
            </a:r>
            <a:r>
              <a:rPr sz="1200" b="1" spc="-15" dirty="0">
                <a:latin typeface="Palatino Linotype"/>
                <a:cs typeface="Palatino Linotype"/>
              </a:rPr>
              <a:t> </a:t>
            </a:r>
            <a:r>
              <a:rPr sz="1200" b="1" dirty="0">
                <a:latin typeface="Palatino Linotype"/>
                <a:cs typeface="Palatino Linotype"/>
              </a:rPr>
              <a:t>an</a:t>
            </a:r>
            <a:r>
              <a:rPr sz="1200" b="1" spc="-15" dirty="0">
                <a:latin typeface="Palatino Linotype"/>
                <a:cs typeface="Palatino Linotype"/>
              </a:rPr>
              <a:t> </a:t>
            </a:r>
            <a:r>
              <a:rPr sz="1200" b="1" dirty="0">
                <a:latin typeface="Palatino Linotype"/>
                <a:cs typeface="Palatino Linotype"/>
              </a:rPr>
              <a:t>Act</a:t>
            </a:r>
            <a:r>
              <a:rPr sz="1200" b="1" spc="-10" dirty="0">
                <a:latin typeface="Palatino Linotype"/>
                <a:cs typeface="Palatino Linotype"/>
              </a:rPr>
              <a:t> </a:t>
            </a:r>
            <a:r>
              <a:rPr sz="1200" b="1" dirty="0">
                <a:latin typeface="Palatino Linotype"/>
                <a:cs typeface="Palatino Linotype"/>
              </a:rPr>
              <a:t>of</a:t>
            </a:r>
            <a:r>
              <a:rPr sz="1200" b="1" spc="-25" dirty="0">
                <a:latin typeface="Palatino Linotype"/>
                <a:cs typeface="Palatino Linotype"/>
              </a:rPr>
              <a:t> </a:t>
            </a:r>
            <a:r>
              <a:rPr sz="1200" b="1" spc="-10" dirty="0">
                <a:latin typeface="Palatino Linotype"/>
                <a:cs typeface="Palatino Linotype"/>
              </a:rPr>
              <a:t>Parliament)</a:t>
            </a:r>
            <a:endParaRPr sz="1200">
              <a:latin typeface="Palatino Linotype"/>
              <a:cs typeface="Palatino Linotyp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6480697"/>
            <a:ext cx="8908415" cy="45720"/>
          </a:xfrm>
          <a:custGeom>
            <a:avLst/>
            <a:gdLst/>
            <a:ahLst/>
            <a:cxnLst/>
            <a:rect l="l" t="t" r="r" b="b"/>
            <a:pathLst>
              <a:path w="8908415" h="45720">
                <a:moveTo>
                  <a:pt x="0" y="45718"/>
                </a:moveTo>
                <a:lnTo>
                  <a:pt x="8908034" y="45718"/>
                </a:lnTo>
                <a:lnTo>
                  <a:pt x="8908034" y="0"/>
                </a:lnTo>
                <a:lnTo>
                  <a:pt x="0" y="0"/>
                </a:lnTo>
                <a:lnTo>
                  <a:pt x="0" y="45718"/>
                </a:lnTo>
                <a:close/>
              </a:path>
            </a:pathLst>
          </a:custGeom>
          <a:solidFill>
            <a:srgbClr val="112D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751564" y="6480697"/>
            <a:ext cx="440690" cy="45720"/>
          </a:xfrm>
          <a:custGeom>
            <a:avLst/>
            <a:gdLst/>
            <a:ahLst/>
            <a:cxnLst/>
            <a:rect l="l" t="t" r="r" b="b"/>
            <a:pathLst>
              <a:path w="440690" h="45720">
                <a:moveTo>
                  <a:pt x="0" y="45718"/>
                </a:moveTo>
                <a:lnTo>
                  <a:pt x="440436" y="45718"/>
                </a:lnTo>
                <a:lnTo>
                  <a:pt x="440436" y="0"/>
                </a:lnTo>
                <a:lnTo>
                  <a:pt x="0" y="0"/>
                </a:lnTo>
                <a:lnTo>
                  <a:pt x="0" y="45718"/>
                </a:lnTo>
                <a:close/>
              </a:path>
            </a:pathLst>
          </a:custGeom>
          <a:solidFill>
            <a:srgbClr val="112D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99325" y="1176350"/>
            <a:ext cx="11202035" cy="362585"/>
          </a:xfrm>
          <a:prstGeom prst="rect">
            <a:avLst/>
          </a:prstGeom>
          <a:solidFill>
            <a:srgbClr val="112D4E"/>
          </a:solidFill>
          <a:ln w="12700">
            <a:solidFill>
              <a:srgbClr val="172C51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00"/>
              </a:spcBef>
            </a:pPr>
            <a:r>
              <a:rPr sz="1800" b="1" dirty="0">
                <a:solidFill>
                  <a:srgbClr val="FFFFFF"/>
                </a:solidFill>
                <a:latin typeface="Cambria"/>
                <a:cs typeface="Cambria"/>
              </a:rPr>
              <a:t>Peer</a:t>
            </a:r>
            <a:r>
              <a:rPr sz="1800" b="1" spc="-7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mbria"/>
                <a:cs typeface="Cambria"/>
              </a:rPr>
              <a:t>Review</a:t>
            </a:r>
            <a:r>
              <a:rPr sz="1800" b="1" spc="-6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mbria"/>
                <a:cs typeface="Cambria"/>
              </a:rPr>
              <a:t>Process</a:t>
            </a:r>
            <a:endParaRPr sz="1800">
              <a:latin typeface="Cambria"/>
              <a:cs typeface="Cambria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502918" y="1900427"/>
            <a:ext cx="11198225" cy="4466590"/>
            <a:chOff x="502918" y="1900427"/>
            <a:chExt cx="11198225" cy="4466590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02918" y="1900427"/>
              <a:ext cx="5365245" cy="4466083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31003" y="1943950"/>
              <a:ext cx="6470014" cy="4197223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5412994" y="3047746"/>
            <a:ext cx="80581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10" dirty="0">
                <a:solidFill>
                  <a:srgbClr val="C00000"/>
                </a:solidFill>
                <a:latin typeface="Cambria"/>
                <a:cs typeface="Cambria"/>
              </a:rPr>
              <a:t>Planning</a:t>
            </a:r>
            <a:endParaRPr sz="1500">
              <a:latin typeface="Cambria"/>
              <a:cs typeface="Cambri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539610" y="2540584"/>
            <a:ext cx="889635" cy="254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10" dirty="0">
                <a:solidFill>
                  <a:srgbClr val="2D75B6"/>
                </a:solidFill>
                <a:latin typeface="Cambria"/>
                <a:cs typeface="Cambria"/>
              </a:rPr>
              <a:t>Execution</a:t>
            </a:r>
            <a:endParaRPr sz="1500">
              <a:latin typeface="Cambria"/>
              <a:cs typeface="Cambria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2396870" y="3371215"/>
            <a:ext cx="535940" cy="434340"/>
            <a:chOff x="2396870" y="3371215"/>
            <a:chExt cx="535940" cy="434340"/>
          </a:xfrm>
        </p:grpSpPr>
        <p:sp>
          <p:nvSpPr>
            <p:cNvPr id="12" name="object 12"/>
            <p:cNvSpPr/>
            <p:nvPr/>
          </p:nvSpPr>
          <p:spPr>
            <a:xfrm>
              <a:off x="2403220" y="3377565"/>
              <a:ext cx="523240" cy="421640"/>
            </a:xfrm>
            <a:custGeom>
              <a:avLst/>
              <a:gdLst/>
              <a:ahLst/>
              <a:cxnLst/>
              <a:rect l="l" t="t" r="r" b="b"/>
              <a:pathLst>
                <a:path w="523239" h="421639">
                  <a:moveTo>
                    <a:pt x="522986" y="0"/>
                  </a:moveTo>
                  <a:lnTo>
                    <a:pt x="0" y="0"/>
                  </a:lnTo>
                  <a:lnTo>
                    <a:pt x="0" y="421386"/>
                  </a:lnTo>
                  <a:lnTo>
                    <a:pt x="85598" y="352425"/>
                  </a:lnTo>
                  <a:lnTo>
                    <a:pt x="85598" y="100584"/>
                  </a:lnTo>
                  <a:lnTo>
                    <a:pt x="398145" y="100584"/>
                  </a:lnTo>
                  <a:lnTo>
                    <a:pt x="522986" y="0"/>
                  </a:lnTo>
                  <a:close/>
                </a:path>
              </a:pathLst>
            </a:custGeom>
            <a:solidFill>
              <a:srgbClr val="9DC3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403220" y="3377565"/>
              <a:ext cx="523240" cy="421640"/>
            </a:xfrm>
            <a:custGeom>
              <a:avLst/>
              <a:gdLst/>
              <a:ahLst/>
              <a:cxnLst/>
              <a:rect l="l" t="t" r="r" b="b"/>
              <a:pathLst>
                <a:path w="523239" h="421639">
                  <a:moveTo>
                    <a:pt x="0" y="0"/>
                  </a:moveTo>
                  <a:lnTo>
                    <a:pt x="522986" y="0"/>
                  </a:lnTo>
                  <a:lnTo>
                    <a:pt x="398145" y="100584"/>
                  </a:lnTo>
                  <a:lnTo>
                    <a:pt x="85598" y="100584"/>
                  </a:lnTo>
                  <a:lnTo>
                    <a:pt x="85598" y="352425"/>
                  </a:lnTo>
                  <a:lnTo>
                    <a:pt x="0" y="421386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DEEB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2055367" y="3318128"/>
            <a:ext cx="3055620" cy="6445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540"/>
              </a:lnSpc>
              <a:spcBef>
                <a:spcPts val="100"/>
              </a:spcBef>
            </a:pPr>
            <a:r>
              <a:rPr sz="1500" b="1" spc="-25" dirty="0">
                <a:solidFill>
                  <a:srgbClr val="C00000"/>
                </a:solidFill>
                <a:latin typeface="Cambria"/>
                <a:cs typeface="Cambria"/>
              </a:rPr>
              <a:t>(1)</a:t>
            </a:r>
            <a:endParaRPr sz="1500">
              <a:latin typeface="Cambria"/>
              <a:cs typeface="Cambria"/>
            </a:endParaRPr>
          </a:p>
          <a:p>
            <a:pPr marL="490220">
              <a:lnSpc>
                <a:spcPts val="1540"/>
              </a:lnSpc>
            </a:pPr>
            <a:r>
              <a:rPr sz="1500" b="1" dirty="0">
                <a:solidFill>
                  <a:srgbClr val="2D75B6"/>
                </a:solidFill>
                <a:latin typeface="Cambria"/>
                <a:cs typeface="Cambria"/>
              </a:rPr>
              <a:t>Selection</a:t>
            </a:r>
            <a:r>
              <a:rPr sz="1500" b="1" spc="-20" dirty="0">
                <a:solidFill>
                  <a:srgbClr val="2D75B6"/>
                </a:solidFill>
                <a:latin typeface="Cambria"/>
                <a:cs typeface="Cambria"/>
              </a:rPr>
              <a:t> </a:t>
            </a:r>
            <a:r>
              <a:rPr sz="1500" b="1" dirty="0">
                <a:solidFill>
                  <a:srgbClr val="2D75B6"/>
                </a:solidFill>
                <a:latin typeface="Cambria"/>
                <a:cs typeface="Cambria"/>
              </a:rPr>
              <a:t>of</a:t>
            </a:r>
            <a:r>
              <a:rPr sz="1500" b="1" spc="-20" dirty="0">
                <a:solidFill>
                  <a:srgbClr val="2D75B6"/>
                </a:solidFill>
                <a:latin typeface="Cambria"/>
                <a:cs typeface="Cambria"/>
              </a:rPr>
              <a:t> </a:t>
            </a:r>
            <a:r>
              <a:rPr sz="1500" b="1" spc="-10" dirty="0">
                <a:solidFill>
                  <a:srgbClr val="2D75B6"/>
                </a:solidFill>
                <a:latin typeface="Cambria"/>
                <a:cs typeface="Cambria"/>
              </a:rPr>
              <a:t>Practice</a:t>
            </a:r>
            <a:r>
              <a:rPr sz="1500" b="1" spc="-35" dirty="0">
                <a:solidFill>
                  <a:srgbClr val="2D75B6"/>
                </a:solidFill>
                <a:latin typeface="Cambria"/>
                <a:cs typeface="Cambria"/>
              </a:rPr>
              <a:t> </a:t>
            </a:r>
            <a:r>
              <a:rPr sz="1500" b="1" dirty="0">
                <a:solidFill>
                  <a:srgbClr val="2D75B6"/>
                </a:solidFill>
                <a:latin typeface="Cambria"/>
                <a:cs typeface="Cambria"/>
              </a:rPr>
              <a:t>Unit</a:t>
            </a:r>
            <a:r>
              <a:rPr sz="1500" b="1" spc="-30" dirty="0">
                <a:solidFill>
                  <a:srgbClr val="2D75B6"/>
                </a:solidFill>
                <a:latin typeface="Cambria"/>
                <a:cs typeface="Cambria"/>
              </a:rPr>
              <a:t> </a:t>
            </a:r>
            <a:r>
              <a:rPr sz="1500" b="1" spc="-25" dirty="0">
                <a:solidFill>
                  <a:srgbClr val="2D75B6"/>
                </a:solidFill>
                <a:latin typeface="Cambria"/>
                <a:cs typeface="Cambria"/>
              </a:rPr>
              <a:t>and</a:t>
            </a:r>
            <a:endParaRPr sz="1500">
              <a:latin typeface="Cambria"/>
              <a:cs typeface="Cambria"/>
            </a:endParaRPr>
          </a:p>
          <a:p>
            <a:pPr marL="490220">
              <a:lnSpc>
                <a:spcPct val="100000"/>
              </a:lnSpc>
            </a:pPr>
            <a:r>
              <a:rPr sz="1500" b="1" spc="-10" dirty="0">
                <a:solidFill>
                  <a:srgbClr val="2D75B6"/>
                </a:solidFill>
                <a:latin typeface="Cambria"/>
                <a:cs typeface="Cambria"/>
              </a:rPr>
              <a:t>appointment</a:t>
            </a:r>
            <a:r>
              <a:rPr sz="1500" b="1" dirty="0">
                <a:solidFill>
                  <a:srgbClr val="2D75B6"/>
                </a:solidFill>
                <a:latin typeface="Cambria"/>
                <a:cs typeface="Cambria"/>
              </a:rPr>
              <a:t> of</a:t>
            </a:r>
            <a:r>
              <a:rPr sz="1500" b="1" spc="-20" dirty="0">
                <a:solidFill>
                  <a:srgbClr val="2D75B6"/>
                </a:solidFill>
                <a:latin typeface="Cambria"/>
                <a:cs typeface="Cambria"/>
              </a:rPr>
              <a:t> </a:t>
            </a:r>
            <a:r>
              <a:rPr sz="1500" b="1" spc="-10" dirty="0">
                <a:solidFill>
                  <a:srgbClr val="2D75B6"/>
                </a:solidFill>
                <a:latin typeface="Cambria"/>
                <a:cs typeface="Cambria"/>
              </a:rPr>
              <a:t>Reviewer</a:t>
            </a:r>
            <a:endParaRPr sz="1500">
              <a:latin typeface="Cambria"/>
              <a:cs typeface="Cambria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6453504" y="2505710"/>
            <a:ext cx="438150" cy="356235"/>
            <a:chOff x="6453504" y="2505710"/>
            <a:chExt cx="438150" cy="356235"/>
          </a:xfrm>
        </p:grpSpPr>
        <p:sp>
          <p:nvSpPr>
            <p:cNvPr id="16" name="object 16"/>
            <p:cNvSpPr/>
            <p:nvPr/>
          </p:nvSpPr>
          <p:spPr>
            <a:xfrm>
              <a:off x="6459854" y="2512060"/>
              <a:ext cx="425450" cy="343535"/>
            </a:xfrm>
            <a:custGeom>
              <a:avLst/>
              <a:gdLst/>
              <a:ahLst/>
              <a:cxnLst/>
              <a:rect l="l" t="t" r="r" b="b"/>
              <a:pathLst>
                <a:path w="425450" h="343535">
                  <a:moveTo>
                    <a:pt x="425069" y="0"/>
                  </a:moveTo>
                  <a:lnTo>
                    <a:pt x="0" y="0"/>
                  </a:lnTo>
                  <a:lnTo>
                    <a:pt x="0" y="343535"/>
                  </a:lnTo>
                  <a:lnTo>
                    <a:pt x="69850" y="287147"/>
                  </a:lnTo>
                  <a:lnTo>
                    <a:pt x="69850" y="75056"/>
                  </a:lnTo>
                  <a:lnTo>
                    <a:pt x="332231" y="75056"/>
                  </a:lnTo>
                  <a:lnTo>
                    <a:pt x="425069" y="0"/>
                  </a:lnTo>
                  <a:close/>
                </a:path>
              </a:pathLst>
            </a:custGeom>
            <a:solidFill>
              <a:srgbClr val="9DC3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459854" y="2512060"/>
              <a:ext cx="425450" cy="343535"/>
            </a:xfrm>
            <a:custGeom>
              <a:avLst/>
              <a:gdLst/>
              <a:ahLst/>
              <a:cxnLst/>
              <a:rect l="l" t="t" r="r" b="b"/>
              <a:pathLst>
                <a:path w="425450" h="343535">
                  <a:moveTo>
                    <a:pt x="0" y="0"/>
                  </a:moveTo>
                  <a:lnTo>
                    <a:pt x="425069" y="0"/>
                  </a:lnTo>
                  <a:lnTo>
                    <a:pt x="332231" y="75056"/>
                  </a:lnTo>
                  <a:lnTo>
                    <a:pt x="69850" y="75056"/>
                  </a:lnTo>
                  <a:lnTo>
                    <a:pt x="69850" y="287147"/>
                  </a:lnTo>
                  <a:lnTo>
                    <a:pt x="0" y="343535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DEEB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6128130" y="2414473"/>
            <a:ext cx="294005" cy="254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25" dirty="0">
                <a:solidFill>
                  <a:srgbClr val="C00000"/>
                </a:solidFill>
                <a:latin typeface="Cambria"/>
                <a:cs typeface="Cambria"/>
              </a:rPr>
              <a:t>(3)</a:t>
            </a:r>
            <a:endParaRPr sz="1500">
              <a:latin typeface="Cambria"/>
              <a:cs typeface="Cambri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500493" y="1838071"/>
            <a:ext cx="134937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433070" algn="l"/>
              </a:tabLst>
            </a:pPr>
            <a:r>
              <a:rPr sz="2250" b="1" spc="-37" baseline="24074" dirty="0">
                <a:solidFill>
                  <a:srgbClr val="2D75B6"/>
                </a:solidFill>
                <a:latin typeface="Cambria"/>
                <a:cs typeface="Cambria"/>
              </a:rPr>
              <a:t>(4)</a:t>
            </a:r>
            <a:r>
              <a:rPr sz="2250" b="1" baseline="24074" dirty="0">
                <a:solidFill>
                  <a:srgbClr val="2D75B6"/>
                </a:solidFill>
                <a:latin typeface="Cambria"/>
                <a:cs typeface="Cambria"/>
              </a:rPr>
              <a:t>	</a:t>
            </a:r>
            <a:r>
              <a:rPr sz="1500" b="1" spc="-10" dirty="0">
                <a:solidFill>
                  <a:srgbClr val="C00000"/>
                </a:solidFill>
                <a:latin typeface="Cambria"/>
                <a:cs typeface="Cambria"/>
              </a:rPr>
              <a:t>Reporting</a:t>
            </a:r>
            <a:endParaRPr sz="1500">
              <a:latin typeface="Cambria"/>
              <a:cs typeface="Cambria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5322442" y="3002152"/>
            <a:ext cx="438150" cy="356235"/>
            <a:chOff x="5322442" y="3002152"/>
            <a:chExt cx="438150" cy="356235"/>
          </a:xfrm>
        </p:grpSpPr>
        <p:sp>
          <p:nvSpPr>
            <p:cNvPr id="21" name="object 21"/>
            <p:cNvSpPr/>
            <p:nvPr/>
          </p:nvSpPr>
          <p:spPr>
            <a:xfrm>
              <a:off x="5328792" y="3008502"/>
              <a:ext cx="425450" cy="343535"/>
            </a:xfrm>
            <a:custGeom>
              <a:avLst/>
              <a:gdLst/>
              <a:ahLst/>
              <a:cxnLst/>
              <a:rect l="l" t="t" r="r" b="b"/>
              <a:pathLst>
                <a:path w="425450" h="343535">
                  <a:moveTo>
                    <a:pt x="425196" y="0"/>
                  </a:moveTo>
                  <a:lnTo>
                    <a:pt x="0" y="0"/>
                  </a:lnTo>
                  <a:lnTo>
                    <a:pt x="0" y="343535"/>
                  </a:lnTo>
                  <a:lnTo>
                    <a:pt x="69850" y="287147"/>
                  </a:lnTo>
                  <a:lnTo>
                    <a:pt x="69850" y="68072"/>
                  </a:lnTo>
                  <a:lnTo>
                    <a:pt x="340868" y="68072"/>
                  </a:lnTo>
                  <a:lnTo>
                    <a:pt x="425196" y="0"/>
                  </a:lnTo>
                  <a:close/>
                </a:path>
              </a:pathLst>
            </a:custGeom>
            <a:solidFill>
              <a:srgbClr val="FF70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328792" y="3008502"/>
              <a:ext cx="425450" cy="343535"/>
            </a:xfrm>
            <a:custGeom>
              <a:avLst/>
              <a:gdLst/>
              <a:ahLst/>
              <a:cxnLst/>
              <a:rect l="l" t="t" r="r" b="b"/>
              <a:pathLst>
                <a:path w="425450" h="343535">
                  <a:moveTo>
                    <a:pt x="0" y="0"/>
                  </a:moveTo>
                  <a:lnTo>
                    <a:pt x="425196" y="0"/>
                  </a:lnTo>
                  <a:lnTo>
                    <a:pt x="340868" y="68072"/>
                  </a:lnTo>
                  <a:lnTo>
                    <a:pt x="69850" y="68072"/>
                  </a:lnTo>
                  <a:lnTo>
                    <a:pt x="69850" y="287147"/>
                  </a:lnTo>
                  <a:lnTo>
                    <a:pt x="0" y="343535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DEEB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4997958" y="2912745"/>
            <a:ext cx="29400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25" dirty="0">
                <a:solidFill>
                  <a:srgbClr val="2D75B6"/>
                </a:solidFill>
                <a:latin typeface="Cambria"/>
                <a:cs typeface="Cambria"/>
              </a:rPr>
              <a:t>(2)</a:t>
            </a:r>
            <a:endParaRPr sz="1500">
              <a:latin typeface="Cambria"/>
              <a:cs typeface="Cambria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7835010" y="1811401"/>
            <a:ext cx="438150" cy="356235"/>
            <a:chOff x="7835010" y="1811401"/>
            <a:chExt cx="438150" cy="356235"/>
          </a:xfrm>
        </p:grpSpPr>
        <p:sp>
          <p:nvSpPr>
            <p:cNvPr id="25" name="object 25"/>
            <p:cNvSpPr/>
            <p:nvPr/>
          </p:nvSpPr>
          <p:spPr>
            <a:xfrm>
              <a:off x="7841360" y="1817751"/>
              <a:ext cx="425450" cy="343535"/>
            </a:xfrm>
            <a:custGeom>
              <a:avLst/>
              <a:gdLst/>
              <a:ahLst/>
              <a:cxnLst/>
              <a:rect l="l" t="t" r="r" b="b"/>
              <a:pathLst>
                <a:path w="425450" h="343535">
                  <a:moveTo>
                    <a:pt x="425069" y="0"/>
                  </a:moveTo>
                  <a:lnTo>
                    <a:pt x="0" y="0"/>
                  </a:lnTo>
                  <a:lnTo>
                    <a:pt x="0" y="343535"/>
                  </a:lnTo>
                  <a:lnTo>
                    <a:pt x="69850" y="287147"/>
                  </a:lnTo>
                  <a:lnTo>
                    <a:pt x="69850" y="68072"/>
                  </a:lnTo>
                  <a:lnTo>
                    <a:pt x="340868" y="68072"/>
                  </a:lnTo>
                  <a:lnTo>
                    <a:pt x="425069" y="0"/>
                  </a:lnTo>
                  <a:close/>
                </a:path>
              </a:pathLst>
            </a:custGeom>
            <a:solidFill>
              <a:srgbClr val="FF70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7841360" y="1817751"/>
              <a:ext cx="425450" cy="343535"/>
            </a:xfrm>
            <a:custGeom>
              <a:avLst/>
              <a:gdLst/>
              <a:ahLst/>
              <a:cxnLst/>
              <a:rect l="l" t="t" r="r" b="b"/>
              <a:pathLst>
                <a:path w="425450" h="343535">
                  <a:moveTo>
                    <a:pt x="0" y="0"/>
                  </a:moveTo>
                  <a:lnTo>
                    <a:pt x="425069" y="0"/>
                  </a:lnTo>
                  <a:lnTo>
                    <a:pt x="340868" y="68072"/>
                  </a:lnTo>
                  <a:lnTo>
                    <a:pt x="69850" y="68072"/>
                  </a:lnTo>
                  <a:lnTo>
                    <a:pt x="69850" y="287147"/>
                  </a:lnTo>
                  <a:lnTo>
                    <a:pt x="0" y="343535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DEEB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90"/>
              </a:lnSpc>
            </a:pPr>
            <a:r>
              <a:rPr dirty="0"/>
              <a:t>Peer</a:t>
            </a:r>
            <a:r>
              <a:rPr spc="-40" dirty="0"/>
              <a:t> </a:t>
            </a:r>
            <a:r>
              <a:rPr dirty="0"/>
              <a:t>Review</a:t>
            </a:r>
            <a:r>
              <a:rPr spc="-30" dirty="0"/>
              <a:t> </a:t>
            </a:r>
            <a:r>
              <a:rPr dirty="0"/>
              <a:t>Board,</a:t>
            </a:r>
            <a:r>
              <a:rPr spc="-35" dirty="0"/>
              <a:t> </a:t>
            </a:r>
            <a:r>
              <a:rPr spc="-20" dirty="0"/>
              <a:t>ICAI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884423" y="-4749"/>
            <a:ext cx="4562475" cy="7607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" algn="ctr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Nirmala UI"/>
                <a:cs typeface="Nirmala UI"/>
              </a:rPr>
              <a:t>भारतीय</a:t>
            </a:r>
            <a:r>
              <a:rPr sz="1200" b="1" spc="225" dirty="0">
                <a:latin typeface="Nirmala UI"/>
                <a:cs typeface="Nirmala UI"/>
              </a:rPr>
              <a:t> </a:t>
            </a:r>
            <a:r>
              <a:rPr sz="1200" b="1" dirty="0">
                <a:latin typeface="Nirmala UI"/>
                <a:cs typeface="Nirmala UI"/>
              </a:rPr>
              <a:t>सनदी</a:t>
            </a:r>
            <a:r>
              <a:rPr sz="1200" b="1" spc="229" dirty="0">
                <a:latin typeface="Nirmala UI"/>
                <a:cs typeface="Nirmala UI"/>
              </a:rPr>
              <a:t> </a:t>
            </a:r>
            <a:r>
              <a:rPr sz="1200" b="1" dirty="0">
                <a:latin typeface="Nirmala UI"/>
                <a:cs typeface="Nirmala UI"/>
              </a:rPr>
              <a:t>लेखाकार</a:t>
            </a:r>
            <a:r>
              <a:rPr sz="1200" b="1" spc="210" dirty="0">
                <a:latin typeface="Nirmala UI"/>
                <a:cs typeface="Nirmala UI"/>
              </a:rPr>
              <a:t> </a:t>
            </a:r>
            <a:r>
              <a:rPr sz="1200" b="1" spc="-20" dirty="0">
                <a:latin typeface="Nirmala UI"/>
                <a:cs typeface="Nirmala UI"/>
              </a:rPr>
              <a:t>संस्थान</a:t>
            </a:r>
            <a:endParaRPr sz="1200">
              <a:latin typeface="Nirmala UI"/>
              <a:cs typeface="Nirmala UI"/>
            </a:endParaRPr>
          </a:p>
          <a:p>
            <a:pPr marL="1905" algn="ctr">
              <a:lnSpc>
                <a:spcPct val="100000"/>
              </a:lnSpc>
              <a:spcBef>
                <a:spcPts val="5"/>
              </a:spcBef>
            </a:pPr>
            <a:r>
              <a:rPr sz="1200" b="1" dirty="0">
                <a:latin typeface="Microsoft JhengHei"/>
                <a:cs typeface="Microsoft JhengHei"/>
              </a:rPr>
              <a:t>(</a:t>
            </a:r>
            <a:r>
              <a:rPr sz="1200" b="1" dirty="0">
                <a:latin typeface="Nirmala UI"/>
                <a:cs typeface="Nirmala UI"/>
              </a:rPr>
              <a:t>संसद</a:t>
            </a:r>
            <a:r>
              <a:rPr sz="1200" b="1" spc="70" dirty="0">
                <a:latin typeface="Nirmala UI"/>
                <a:cs typeface="Nirmala UI"/>
              </a:rPr>
              <a:t> </a:t>
            </a:r>
            <a:r>
              <a:rPr sz="1200" b="1" spc="-420" dirty="0">
                <a:latin typeface="Nirmala UI"/>
                <a:cs typeface="Nirmala UI"/>
              </a:rPr>
              <a:t>के</a:t>
            </a:r>
            <a:r>
              <a:rPr sz="1200" b="1" spc="265" dirty="0">
                <a:latin typeface="Nirmala UI"/>
                <a:cs typeface="Nirmala UI"/>
              </a:rPr>
              <a:t> </a:t>
            </a:r>
            <a:r>
              <a:rPr sz="1200" b="1" spc="-55" dirty="0">
                <a:latin typeface="Nirmala UI"/>
                <a:cs typeface="Nirmala UI"/>
              </a:rPr>
              <a:t>अधिधनयम</a:t>
            </a:r>
            <a:r>
              <a:rPr sz="1200" b="1" spc="170" dirty="0">
                <a:latin typeface="Nirmala UI"/>
                <a:cs typeface="Nirmala UI"/>
              </a:rPr>
              <a:t> </a:t>
            </a:r>
            <a:r>
              <a:rPr sz="1200" b="1" spc="-125" dirty="0">
                <a:latin typeface="Nirmala UI"/>
                <a:cs typeface="Nirmala UI"/>
              </a:rPr>
              <a:t>द्वारा</a:t>
            </a:r>
            <a:r>
              <a:rPr sz="1200" b="1" spc="175" dirty="0">
                <a:latin typeface="Nirmala UI"/>
                <a:cs typeface="Nirmala UI"/>
              </a:rPr>
              <a:t> </a:t>
            </a:r>
            <a:r>
              <a:rPr sz="1200" b="1" spc="-10" dirty="0">
                <a:latin typeface="Nirmala UI"/>
                <a:cs typeface="Nirmala UI"/>
              </a:rPr>
              <a:t>स्थाधित</a:t>
            </a:r>
            <a:r>
              <a:rPr sz="1200" b="1" spc="-10" dirty="0">
                <a:latin typeface="Microsoft JhengHei"/>
                <a:cs typeface="Microsoft JhengHei"/>
              </a:rPr>
              <a:t>)</a:t>
            </a:r>
            <a:endParaRPr sz="1200">
              <a:latin typeface="Microsoft JhengHei"/>
              <a:cs typeface="Microsoft JhengHei"/>
            </a:endParaRPr>
          </a:p>
          <a:p>
            <a:pPr algn="ctr">
              <a:lnSpc>
                <a:spcPct val="100000"/>
              </a:lnSpc>
              <a:spcBef>
                <a:spcPts val="20"/>
              </a:spcBef>
            </a:pPr>
            <a:r>
              <a:rPr sz="1200" b="1" dirty="0">
                <a:latin typeface="Palatino Linotype"/>
                <a:cs typeface="Palatino Linotype"/>
              </a:rPr>
              <a:t>THE</a:t>
            </a:r>
            <a:r>
              <a:rPr sz="1200" b="1" spc="-40" dirty="0">
                <a:latin typeface="Palatino Linotype"/>
                <a:cs typeface="Palatino Linotype"/>
              </a:rPr>
              <a:t> </a:t>
            </a:r>
            <a:r>
              <a:rPr sz="1200" b="1" dirty="0">
                <a:latin typeface="Palatino Linotype"/>
                <a:cs typeface="Palatino Linotype"/>
              </a:rPr>
              <a:t>INSTITUTE</a:t>
            </a:r>
            <a:r>
              <a:rPr sz="1200" b="1" spc="-35" dirty="0">
                <a:latin typeface="Palatino Linotype"/>
                <a:cs typeface="Palatino Linotype"/>
              </a:rPr>
              <a:t> </a:t>
            </a:r>
            <a:r>
              <a:rPr sz="1200" b="1" dirty="0">
                <a:latin typeface="Palatino Linotype"/>
                <a:cs typeface="Palatino Linotype"/>
              </a:rPr>
              <a:t>OF</a:t>
            </a:r>
            <a:r>
              <a:rPr sz="1200" b="1" spc="-25" dirty="0">
                <a:latin typeface="Palatino Linotype"/>
                <a:cs typeface="Palatino Linotype"/>
              </a:rPr>
              <a:t> </a:t>
            </a:r>
            <a:r>
              <a:rPr sz="1200" b="1" spc="-10" dirty="0">
                <a:latin typeface="Palatino Linotype"/>
                <a:cs typeface="Palatino Linotype"/>
              </a:rPr>
              <a:t>CHARTERED</a:t>
            </a:r>
            <a:r>
              <a:rPr sz="1200" b="1" spc="-25" dirty="0">
                <a:latin typeface="Palatino Linotype"/>
                <a:cs typeface="Palatino Linotype"/>
              </a:rPr>
              <a:t> </a:t>
            </a:r>
            <a:r>
              <a:rPr sz="1200" b="1" spc="-10" dirty="0">
                <a:latin typeface="Palatino Linotype"/>
                <a:cs typeface="Palatino Linotype"/>
              </a:rPr>
              <a:t>ACCOUNTANTS</a:t>
            </a:r>
            <a:r>
              <a:rPr sz="1200" b="1" spc="-15" dirty="0">
                <a:latin typeface="Palatino Linotype"/>
                <a:cs typeface="Palatino Linotype"/>
              </a:rPr>
              <a:t> </a:t>
            </a:r>
            <a:r>
              <a:rPr sz="1200" b="1" dirty="0">
                <a:latin typeface="Palatino Linotype"/>
                <a:cs typeface="Palatino Linotype"/>
              </a:rPr>
              <a:t>OF</a:t>
            </a:r>
            <a:r>
              <a:rPr sz="1200" b="1" spc="-30" dirty="0">
                <a:latin typeface="Palatino Linotype"/>
                <a:cs typeface="Palatino Linotype"/>
              </a:rPr>
              <a:t> </a:t>
            </a:r>
            <a:r>
              <a:rPr sz="1200" b="1" spc="-10" dirty="0">
                <a:latin typeface="Palatino Linotype"/>
                <a:cs typeface="Palatino Linotype"/>
              </a:rPr>
              <a:t>INDIA</a:t>
            </a:r>
            <a:endParaRPr sz="1200">
              <a:latin typeface="Palatino Linotype"/>
              <a:cs typeface="Palatino Linotype"/>
            </a:endParaRPr>
          </a:p>
          <a:p>
            <a:pPr algn="ctr">
              <a:lnSpc>
                <a:spcPct val="100000"/>
              </a:lnSpc>
            </a:pPr>
            <a:r>
              <a:rPr sz="1200" b="1" dirty="0">
                <a:latin typeface="Palatino Linotype"/>
                <a:cs typeface="Palatino Linotype"/>
              </a:rPr>
              <a:t>(Set</a:t>
            </a:r>
            <a:r>
              <a:rPr sz="1200" b="1" spc="-10" dirty="0">
                <a:latin typeface="Palatino Linotype"/>
                <a:cs typeface="Palatino Linotype"/>
              </a:rPr>
              <a:t> </a:t>
            </a:r>
            <a:r>
              <a:rPr sz="1200" b="1" dirty="0">
                <a:latin typeface="Palatino Linotype"/>
                <a:cs typeface="Palatino Linotype"/>
              </a:rPr>
              <a:t>up</a:t>
            </a:r>
            <a:r>
              <a:rPr sz="1200" b="1" spc="-10" dirty="0">
                <a:latin typeface="Palatino Linotype"/>
                <a:cs typeface="Palatino Linotype"/>
              </a:rPr>
              <a:t> </a:t>
            </a:r>
            <a:r>
              <a:rPr sz="1200" b="1" dirty="0">
                <a:latin typeface="Palatino Linotype"/>
                <a:cs typeface="Palatino Linotype"/>
              </a:rPr>
              <a:t>by</a:t>
            </a:r>
            <a:r>
              <a:rPr sz="1200" b="1" spc="-15" dirty="0">
                <a:latin typeface="Palatino Linotype"/>
                <a:cs typeface="Palatino Linotype"/>
              </a:rPr>
              <a:t> </a:t>
            </a:r>
            <a:r>
              <a:rPr sz="1200" b="1" dirty="0">
                <a:latin typeface="Palatino Linotype"/>
                <a:cs typeface="Palatino Linotype"/>
              </a:rPr>
              <a:t>an</a:t>
            </a:r>
            <a:r>
              <a:rPr sz="1200" b="1" spc="-15" dirty="0">
                <a:latin typeface="Palatino Linotype"/>
                <a:cs typeface="Palatino Linotype"/>
              </a:rPr>
              <a:t> </a:t>
            </a:r>
            <a:r>
              <a:rPr sz="1200" b="1" dirty="0">
                <a:latin typeface="Palatino Linotype"/>
                <a:cs typeface="Palatino Linotype"/>
              </a:rPr>
              <a:t>Act</a:t>
            </a:r>
            <a:r>
              <a:rPr sz="1200" b="1" spc="-10" dirty="0">
                <a:latin typeface="Palatino Linotype"/>
                <a:cs typeface="Palatino Linotype"/>
              </a:rPr>
              <a:t> </a:t>
            </a:r>
            <a:r>
              <a:rPr sz="1200" b="1" dirty="0">
                <a:latin typeface="Palatino Linotype"/>
                <a:cs typeface="Palatino Linotype"/>
              </a:rPr>
              <a:t>of</a:t>
            </a:r>
            <a:r>
              <a:rPr sz="1200" b="1" spc="-25" dirty="0">
                <a:latin typeface="Palatino Linotype"/>
                <a:cs typeface="Palatino Linotype"/>
              </a:rPr>
              <a:t> </a:t>
            </a:r>
            <a:r>
              <a:rPr sz="1200" b="1" spc="-10" dirty="0">
                <a:latin typeface="Palatino Linotype"/>
                <a:cs typeface="Palatino Linotype"/>
              </a:rPr>
              <a:t>Parliament)</a:t>
            </a:r>
            <a:endParaRPr sz="1200">
              <a:latin typeface="Palatino Linotype"/>
              <a:cs typeface="Palatino Linotyp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6480697"/>
            <a:ext cx="8908415" cy="45720"/>
          </a:xfrm>
          <a:custGeom>
            <a:avLst/>
            <a:gdLst/>
            <a:ahLst/>
            <a:cxnLst/>
            <a:rect l="l" t="t" r="r" b="b"/>
            <a:pathLst>
              <a:path w="8908415" h="45720">
                <a:moveTo>
                  <a:pt x="0" y="45718"/>
                </a:moveTo>
                <a:lnTo>
                  <a:pt x="8908034" y="45718"/>
                </a:lnTo>
                <a:lnTo>
                  <a:pt x="8908034" y="0"/>
                </a:lnTo>
                <a:lnTo>
                  <a:pt x="0" y="0"/>
                </a:lnTo>
                <a:lnTo>
                  <a:pt x="0" y="45718"/>
                </a:lnTo>
                <a:close/>
              </a:path>
            </a:pathLst>
          </a:custGeom>
          <a:solidFill>
            <a:srgbClr val="112D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751564" y="6480697"/>
            <a:ext cx="440690" cy="45720"/>
          </a:xfrm>
          <a:custGeom>
            <a:avLst/>
            <a:gdLst/>
            <a:ahLst/>
            <a:cxnLst/>
            <a:rect l="l" t="t" r="r" b="b"/>
            <a:pathLst>
              <a:path w="440690" h="45720">
                <a:moveTo>
                  <a:pt x="0" y="45718"/>
                </a:moveTo>
                <a:lnTo>
                  <a:pt x="440436" y="45718"/>
                </a:lnTo>
                <a:lnTo>
                  <a:pt x="440436" y="0"/>
                </a:lnTo>
                <a:lnTo>
                  <a:pt x="0" y="0"/>
                </a:lnTo>
                <a:lnTo>
                  <a:pt x="0" y="45718"/>
                </a:lnTo>
                <a:close/>
              </a:path>
            </a:pathLst>
          </a:custGeom>
          <a:solidFill>
            <a:srgbClr val="112D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99325" y="1176350"/>
            <a:ext cx="11202035" cy="362585"/>
          </a:xfrm>
          <a:prstGeom prst="rect">
            <a:avLst/>
          </a:prstGeom>
          <a:solidFill>
            <a:srgbClr val="112D4E"/>
          </a:solidFill>
          <a:ln w="12700">
            <a:solidFill>
              <a:srgbClr val="172C51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300"/>
              </a:spcBef>
            </a:pPr>
            <a:r>
              <a:rPr sz="1800" b="1" dirty="0">
                <a:solidFill>
                  <a:srgbClr val="FFFFFF"/>
                </a:solidFill>
                <a:latin typeface="Cambria"/>
                <a:cs typeface="Cambria"/>
              </a:rPr>
              <a:t>Eligibility</a:t>
            </a:r>
            <a:r>
              <a:rPr sz="1800" b="1" spc="-4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mbria"/>
                <a:cs typeface="Cambria"/>
              </a:rPr>
              <a:t>to</a:t>
            </a:r>
            <a:r>
              <a:rPr sz="1800" b="1" spc="-2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mbria"/>
                <a:cs typeface="Cambria"/>
              </a:rPr>
              <a:t>become</a:t>
            </a:r>
            <a:r>
              <a:rPr sz="1800" b="1" spc="-3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mbria"/>
                <a:cs typeface="Cambria"/>
              </a:rPr>
              <a:t>a</a:t>
            </a:r>
            <a:r>
              <a:rPr sz="1800" b="1" spc="-3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mbria"/>
                <a:cs typeface="Cambria"/>
              </a:rPr>
              <a:t>Peer</a:t>
            </a:r>
            <a:r>
              <a:rPr sz="1800" b="1" spc="-4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mbria"/>
                <a:cs typeface="Cambria"/>
              </a:rPr>
              <a:t>Reviewer</a:t>
            </a:r>
            <a:endParaRPr sz="1800">
              <a:latin typeface="Cambria"/>
              <a:cs typeface="Cambria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90"/>
              </a:lnSpc>
            </a:pPr>
            <a:r>
              <a:rPr dirty="0"/>
              <a:t>Peer</a:t>
            </a:r>
            <a:r>
              <a:rPr spc="-40" dirty="0"/>
              <a:t> </a:t>
            </a:r>
            <a:r>
              <a:rPr dirty="0"/>
              <a:t>Review</a:t>
            </a:r>
            <a:r>
              <a:rPr spc="-30" dirty="0"/>
              <a:t> </a:t>
            </a:r>
            <a:r>
              <a:rPr dirty="0"/>
              <a:t>Board,</a:t>
            </a:r>
            <a:r>
              <a:rPr spc="-35" dirty="0"/>
              <a:t> </a:t>
            </a:r>
            <a:r>
              <a:rPr spc="-20" dirty="0"/>
              <a:t>ICAI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300988" y="1958467"/>
            <a:ext cx="9559925" cy="3882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463290">
              <a:lnSpc>
                <a:spcPct val="100000"/>
              </a:lnSpc>
              <a:spcBef>
                <a:spcPts val="105"/>
              </a:spcBef>
            </a:pPr>
            <a:r>
              <a:rPr sz="23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</a:t>
            </a:r>
            <a:r>
              <a:rPr sz="2300" b="1" u="sng" spc="4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3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member</a:t>
            </a:r>
            <a:r>
              <a:rPr sz="2300" b="1" u="sng" spc="3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3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in</a:t>
            </a:r>
            <a:r>
              <a:rPr sz="2300" b="1" u="sng" spc="4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300" b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practice</a:t>
            </a:r>
            <a:endParaRPr sz="2300">
              <a:latin typeface="Calibri"/>
              <a:cs typeface="Calibri"/>
            </a:endParaRPr>
          </a:p>
          <a:p>
            <a:pPr marL="1428750" marR="1106805" indent="-302260">
              <a:lnSpc>
                <a:spcPct val="100000"/>
              </a:lnSpc>
              <a:buAutoNum type="alphaLcParenR"/>
              <a:tabLst>
                <a:tab pos="4612640" algn="l"/>
              </a:tabLst>
            </a:pPr>
            <a:r>
              <a:rPr sz="2300" dirty="0">
                <a:latin typeface="Calibri"/>
                <a:cs typeface="Calibri"/>
              </a:rPr>
              <a:t>having</a:t>
            </a:r>
            <a:r>
              <a:rPr sz="2300" spc="35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experience</a:t>
            </a:r>
            <a:r>
              <a:rPr sz="2300" spc="35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of</a:t>
            </a:r>
            <a:r>
              <a:rPr sz="2300" spc="55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at</a:t>
            </a:r>
            <a:r>
              <a:rPr sz="2300" spc="70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least</a:t>
            </a:r>
            <a:r>
              <a:rPr sz="2300" spc="100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7</a:t>
            </a:r>
            <a:r>
              <a:rPr sz="2300" spc="65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years</a:t>
            </a:r>
            <a:r>
              <a:rPr sz="2300" spc="45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of</a:t>
            </a:r>
            <a:r>
              <a:rPr sz="2300" spc="55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assurance</a:t>
            </a:r>
            <a:r>
              <a:rPr sz="2300" spc="20" dirty="0">
                <a:latin typeface="Calibri"/>
                <a:cs typeface="Calibri"/>
              </a:rPr>
              <a:t> </a:t>
            </a:r>
            <a:r>
              <a:rPr sz="2300" spc="-10" dirty="0">
                <a:latin typeface="Calibri"/>
                <a:cs typeface="Calibri"/>
              </a:rPr>
              <a:t>practice 	</a:t>
            </a:r>
            <a:r>
              <a:rPr sz="2300" spc="-25" dirty="0">
                <a:latin typeface="Calibri"/>
                <a:cs typeface="Calibri"/>
              </a:rPr>
              <a:t>OR</a:t>
            </a:r>
            <a:endParaRPr sz="2300">
              <a:latin typeface="Calibri"/>
              <a:cs typeface="Calibri"/>
            </a:endParaRPr>
          </a:p>
          <a:p>
            <a:pPr marL="1485265" indent="-315595">
              <a:lnSpc>
                <a:spcPct val="100000"/>
              </a:lnSpc>
              <a:buAutoNum type="alphaLcParenR"/>
              <a:tabLst>
                <a:tab pos="1485265" algn="l"/>
              </a:tabLst>
            </a:pPr>
            <a:r>
              <a:rPr sz="2300" dirty="0">
                <a:latin typeface="Calibri"/>
                <a:cs typeface="Calibri"/>
              </a:rPr>
              <a:t>having</a:t>
            </a:r>
            <a:r>
              <a:rPr sz="2300" spc="35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experience</a:t>
            </a:r>
            <a:r>
              <a:rPr sz="2300" spc="50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of</a:t>
            </a:r>
            <a:r>
              <a:rPr sz="2300" spc="50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at</a:t>
            </a:r>
            <a:r>
              <a:rPr sz="2300" spc="35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least</a:t>
            </a:r>
            <a:r>
              <a:rPr sz="2300" spc="100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10</a:t>
            </a:r>
            <a:r>
              <a:rPr sz="2300" spc="65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years</a:t>
            </a:r>
            <a:r>
              <a:rPr sz="2300" spc="40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in</a:t>
            </a:r>
            <a:r>
              <a:rPr sz="2300" spc="45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the</a:t>
            </a:r>
            <a:r>
              <a:rPr sz="2300" spc="60" dirty="0">
                <a:latin typeface="Calibri"/>
                <a:cs typeface="Calibri"/>
              </a:rPr>
              <a:t> </a:t>
            </a:r>
            <a:r>
              <a:rPr sz="2300" spc="-10" dirty="0">
                <a:latin typeface="Calibri"/>
                <a:cs typeface="Calibri"/>
              </a:rPr>
              <a:t>employment</a:t>
            </a:r>
            <a:endParaRPr sz="2300">
              <a:latin typeface="Calibri"/>
              <a:cs typeface="Calibri"/>
            </a:endParaRPr>
          </a:p>
          <a:p>
            <a:pPr marL="19050" algn="ctr">
              <a:lnSpc>
                <a:spcPct val="100000"/>
              </a:lnSpc>
            </a:pPr>
            <a:r>
              <a:rPr sz="2300" spc="-50" dirty="0">
                <a:latin typeface="Calibri"/>
                <a:cs typeface="Calibri"/>
              </a:rPr>
              <a:t>+</a:t>
            </a:r>
            <a:endParaRPr sz="2300">
              <a:latin typeface="Calibri"/>
              <a:cs typeface="Calibri"/>
            </a:endParaRPr>
          </a:p>
          <a:p>
            <a:pPr marL="14604" algn="ctr">
              <a:lnSpc>
                <a:spcPct val="100000"/>
              </a:lnSpc>
            </a:pPr>
            <a:r>
              <a:rPr sz="2300" dirty="0">
                <a:latin typeface="Calibri"/>
                <a:cs typeface="Calibri"/>
              </a:rPr>
              <a:t>at</a:t>
            </a:r>
            <a:r>
              <a:rPr sz="2300" spc="55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least</a:t>
            </a:r>
            <a:r>
              <a:rPr sz="2300" spc="60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3</a:t>
            </a:r>
            <a:r>
              <a:rPr sz="2300" spc="60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years</a:t>
            </a:r>
            <a:r>
              <a:rPr sz="2300" spc="25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audit</a:t>
            </a:r>
            <a:r>
              <a:rPr sz="2300" spc="40" dirty="0">
                <a:latin typeface="Calibri"/>
                <a:cs typeface="Calibri"/>
              </a:rPr>
              <a:t> </a:t>
            </a:r>
            <a:r>
              <a:rPr sz="2300" spc="-10" dirty="0">
                <a:latin typeface="Calibri"/>
                <a:cs typeface="Calibri"/>
              </a:rPr>
              <a:t>experience</a:t>
            </a:r>
            <a:endParaRPr sz="2300">
              <a:latin typeface="Calibri"/>
              <a:cs typeface="Calibri"/>
            </a:endParaRPr>
          </a:p>
          <a:p>
            <a:pPr marL="18415" algn="ctr">
              <a:lnSpc>
                <a:spcPct val="100000"/>
              </a:lnSpc>
            </a:pPr>
            <a:r>
              <a:rPr sz="2300" spc="-50" dirty="0">
                <a:latin typeface="Calibri"/>
                <a:cs typeface="Calibri"/>
              </a:rPr>
              <a:t>+</a:t>
            </a:r>
            <a:endParaRPr sz="2300">
              <a:latin typeface="Calibri"/>
              <a:cs typeface="Calibri"/>
            </a:endParaRPr>
          </a:p>
          <a:p>
            <a:pPr marL="3175" algn="ctr">
              <a:lnSpc>
                <a:spcPct val="100000"/>
              </a:lnSpc>
            </a:pPr>
            <a:r>
              <a:rPr sz="2300" dirty="0">
                <a:latin typeface="Calibri"/>
                <a:cs typeface="Calibri"/>
              </a:rPr>
              <a:t>he</a:t>
            </a:r>
            <a:r>
              <a:rPr sz="2300" spc="55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is</a:t>
            </a:r>
            <a:r>
              <a:rPr sz="2300" spc="40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in</a:t>
            </a:r>
            <a:r>
              <a:rPr sz="2300" spc="50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whole</a:t>
            </a:r>
            <a:r>
              <a:rPr sz="2300" spc="50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time</a:t>
            </a:r>
            <a:r>
              <a:rPr sz="2300" spc="45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practice</a:t>
            </a:r>
            <a:r>
              <a:rPr sz="2300" spc="40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at</a:t>
            </a:r>
            <a:r>
              <a:rPr sz="2300" spc="45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the</a:t>
            </a:r>
            <a:r>
              <a:rPr sz="2300" spc="60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time</a:t>
            </a:r>
            <a:r>
              <a:rPr sz="2300" spc="45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of</a:t>
            </a:r>
            <a:r>
              <a:rPr sz="2300" spc="45" dirty="0">
                <a:latin typeface="Calibri"/>
                <a:cs typeface="Calibri"/>
              </a:rPr>
              <a:t> </a:t>
            </a:r>
            <a:r>
              <a:rPr sz="2300" spc="-10" dirty="0">
                <a:latin typeface="Calibri"/>
                <a:cs typeface="Calibri"/>
              </a:rPr>
              <a:t>enrollment</a:t>
            </a:r>
            <a:endParaRPr sz="2300">
              <a:latin typeface="Calibri"/>
              <a:cs typeface="Calibri"/>
            </a:endParaRPr>
          </a:p>
          <a:p>
            <a:pPr marL="18415" algn="ctr">
              <a:lnSpc>
                <a:spcPct val="100000"/>
              </a:lnSpc>
            </a:pPr>
            <a:r>
              <a:rPr sz="2300" spc="-25" dirty="0">
                <a:latin typeface="Calibri"/>
                <a:cs typeface="Calibri"/>
              </a:rPr>
              <a:t>and</a:t>
            </a:r>
            <a:endParaRPr sz="2300">
              <a:latin typeface="Calibri"/>
              <a:cs typeface="Calibri"/>
            </a:endParaRPr>
          </a:p>
          <a:p>
            <a:pPr marL="297180" marR="5080" indent="-285115">
              <a:lnSpc>
                <a:spcPct val="100000"/>
              </a:lnSpc>
              <a:buAutoNum type="alphaLcParenR" startAt="3"/>
              <a:tabLst>
                <a:tab pos="3302000" algn="l"/>
              </a:tabLst>
            </a:pPr>
            <a:r>
              <a:rPr sz="2300" dirty="0">
                <a:latin typeface="Calibri"/>
                <a:cs typeface="Calibri"/>
              </a:rPr>
              <a:t>has</a:t>
            </a:r>
            <a:r>
              <a:rPr sz="2300" spc="35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undergone</a:t>
            </a:r>
            <a:r>
              <a:rPr sz="2300" spc="35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One</a:t>
            </a:r>
            <a:r>
              <a:rPr sz="2300" spc="50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day</a:t>
            </a:r>
            <a:r>
              <a:rPr sz="2300" spc="40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training</a:t>
            </a:r>
            <a:r>
              <a:rPr sz="2300" spc="25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for</a:t>
            </a:r>
            <a:r>
              <a:rPr sz="2300" spc="30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Peer</a:t>
            </a:r>
            <a:r>
              <a:rPr sz="2300" spc="35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Reviewers</a:t>
            </a:r>
            <a:r>
              <a:rPr sz="2300" spc="35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&amp;</a:t>
            </a:r>
            <a:r>
              <a:rPr sz="2300" spc="30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cleared</a:t>
            </a:r>
            <a:r>
              <a:rPr sz="2300" spc="30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the</a:t>
            </a:r>
            <a:r>
              <a:rPr sz="2300" spc="55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online</a:t>
            </a:r>
            <a:r>
              <a:rPr sz="2300" spc="20" dirty="0">
                <a:latin typeface="Calibri"/>
                <a:cs typeface="Calibri"/>
              </a:rPr>
              <a:t> </a:t>
            </a:r>
            <a:r>
              <a:rPr sz="2300" spc="-20" dirty="0">
                <a:latin typeface="Calibri"/>
                <a:cs typeface="Calibri"/>
              </a:rPr>
              <a:t>test 	</a:t>
            </a:r>
            <a:r>
              <a:rPr sz="2300" dirty="0">
                <a:latin typeface="Calibri"/>
                <a:cs typeface="Calibri"/>
              </a:rPr>
              <a:t>conducted</a:t>
            </a:r>
            <a:r>
              <a:rPr sz="2300" spc="30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by</a:t>
            </a:r>
            <a:r>
              <a:rPr sz="2300" spc="35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the</a:t>
            </a:r>
            <a:r>
              <a:rPr sz="2300" spc="50" dirty="0">
                <a:latin typeface="Calibri"/>
                <a:cs typeface="Calibri"/>
              </a:rPr>
              <a:t> </a:t>
            </a:r>
            <a:r>
              <a:rPr sz="2300" spc="-10" dirty="0">
                <a:latin typeface="Calibri"/>
                <a:cs typeface="Calibri"/>
              </a:rPr>
              <a:t>Board.</a:t>
            </a:r>
            <a:endParaRPr sz="23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884423" y="-4749"/>
            <a:ext cx="4562475" cy="7607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" algn="ctr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Nirmala UI"/>
                <a:cs typeface="Nirmala UI"/>
              </a:rPr>
              <a:t>भारतीय</a:t>
            </a:r>
            <a:r>
              <a:rPr sz="1200" b="1" spc="225" dirty="0">
                <a:latin typeface="Nirmala UI"/>
                <a:cs typeface="Nirmala UI"/>
              </a:rPr>
              <a:t> </a:t>
            </a:r>
            <a:r>
              <a:rPr sz="1200" b="1" dirty="0">
                <a:latin typeface="Nirmala UI"/>
                <a:cs typeface="Nirmala UI"/>
              </a:rPr>
              <a:t>सनदी</a:t>
            </a:r>
            <a:r>
              <a:rPr sz="1200" b="1" spc="229" dirty="0">
                <a:latin typeface="Nirmala UI"/>
                <a:cs typeface="Nirmala UI"/>
              </a:rPr>
              <a:t> </a:t>
            </a:r>
            <a:r>
              <a:rPr sz="1200" b="1" dirty="0">
                <a:latin typeface="Nirmala UI"/>
                <a:cs typeface="Nirmala UI"/>
              </a:rPr>
              <a:t>लेखाकार</a:t>
            </a:r>
            <a:r>
              <a:rPr sz="1200" b="1" spc="210" dirty="0">
                <a:latin typeface="Nirmala UI"/>
                <a:cs typeface="Nirmala UI"/>
              </a:rPr>
              <a:t> </a:t>
            </a:r>
            <a:r>
              <a:rPr sz="1200" b="1" spc="-20" dirty="0">
                <a:latin typeface="Nirmala UI"/>
                <a:cs typeface="Nirmala UI"/>
              </a:rPr>
              <a:t>संस्थान</a:t>
            </a:r>
            <a:endParaRPr sz="1200">
              <a:latin typeface="Nirmala UI"/>
              <a:cs typeface="Nirmala UI"/>
            </a:endParaRPr>
          </a:p>
          <a:p>
            <a:pPr marL="1905" algn="ctr">
              <a:lnSpc>
                <a:spcPct val="100000"/>
              </a:lnSpc>
              <a:spcBef>
                <a:spcPts val="5"/>
              </a:spcBef>
            </a:pPr>
            <a:r>
              <a:rPr sz="1200" b="1" dirty="0">
                <a:latin typeface="Microsoft JhengHei"/>
                <a:cs typeface="Microsoft JhengHei"/>
              </a:rPr>
              <a:t>(</a:t>
            </a:r>
            <a:r>
              <a:rPr sz="1200" b="1" dirty="0">
                <a:latin typeface="Nirmala UI"/>
                <a:cs typeface="Nirmala UI"/>
              </a:rPr>
              <a:t>संसद</a:t>
            </a:r>
            <a:r>
              <a:rPr sz="1200" b="1" spc="70" dirty="0">
                <a:latin typeface="Nirmala UI"/>
                <a:cs typeface="Nirmala UI"/>
              </a:rPr>
              <a:t> </a:t>
            </a:r>
            <a:r>
              <a:rPr sz="1200" b="1" spc="-420" dirty="0">
                <a:latin typeface="Nirmala UI"/>
                <a:cs typeface="Nirmala UI"/>
              </a:rPr>
              <a:t>के</a:t>
            </a:r>
            <a:r>
              <a:rPr sz="1200" b="1" spc="265" dirty="0">
                <a:latin typeface="Nirmala UI"/>
                <a:cs typeface="Nirmala UI"/>
              </a:rPr>
              <a:t> </a:t>
            </a:r>
            <a:r>
              <a:rPr sz="1200" b="1" spc="-55" dirty="0">
                <a:latin typeface="Nirmala UI"/>
                <a:cs typeface="Nirmala UI"/>
              </a:rPr>
              <a:t>अधिधनयम</a:t>
            </a:r>
            <a:r>
              <a:rPr sz="1200" b="1" spc="170" dirty="0">
                <a:latin typeface="Nirmala UI"/>
                <a:cs typeface="Nirmala UI"/>
              </a:rPr>
              <a:t> </a:t>
            </a:r>
            <a:r>
              <a:rPr sz="1200" b="1" spc="-125" dirty="0">
                <a:latin typeface="Nirmala UI"/>
                <a:cs typeface="Nirmala UI"/>
              </a:rPr>
              <a:t>द्वारा</a:t>
            </a:r>
            <a:r>
              <a:rPr sz="1200" b="1" spc="175" dirty="0">
                <a:latin typeface="Nirmala UI"/>
                <a:cs typeface="Nirmala UI"/>
              </a:rPr>
              <a:t> </a:t>
            </a:r>
            <a:r>
              <a:rPr sz="1200" b="1" spc="-10" dirty="0">
                <a:latin typeface="Nirmala UI"/>
                <a:cs typeface="Nirmala UI"/>
              </a:rPr>
              <a:t>स्थाधित</a:t>
            </a:r>
            <a:r>
              <a:rPr sz="1200" b="1" spc="-10" dirty="0">
                <a:latin typeface="Microsoft JhengHei"/>
                <a:cs typeface="Microsoft JhengHei"/>
              </a:rPr>
              <a:t>)</a:t>
            </a:r>
            <a:endParaRPr sz="1200">
              <a:latin typeface="Microsoft JhengHei"/>
              <a:cs typeface="Microsoft JhengHei"/>
            </a:endParaRPr>
          </a:p>
          <a:p>
            <a:pPr algn="ctr">
              <a:lnSpc>
                <a:spcPct val="100000"/>
              </a:lnSpc>
              <a:spcBef>
                <a:spcPts val="20"/>
              </a:spcBef>
            </a:pPr>
            <a:r>
              <a:rPr sz="1200" b="1" dirty="0">
                <a:latin typeface="Palatino Linotype"/>
                <a:cs typeface="Palatino Linotype"/>
              </a:rPr>
              <a:t>THE</a:t>
            </a:r>
            <a:r>
              <a:rPr sz="1200" b="1" spc="-40" dirty="0">
                <a:latin typeface="Palatino Linotype"/>
                <a:cs typeface="Palatino Linotype"/>
              </a:rPr>
              <a:t> </a:t>
            </a:r>
            <a:r>
              <a:rPr sz="1200" b="1" dirty="0">
                <a:latin typeface="Palatino Linotype"/>
                <a:cs typeface="Palatino Linotype"/>
              </a:rPr>
              <a:t>INSTITUTE</a:t>
            </a:r>
            <a:r>
              <a:rPr sz="1200" b="1" spc="-35" dirty="0">
                <a:latin typeface="Palatino Linotype"/>
                <a:cs typeface="Palatino Linotype"/>
              </a:rPr>
              <a:t> </a:t>
            </a:r>
            <a:r>
              <a:rPr sz="1200" b="1" dirty="0">
                <a:latin typeface="Palatino Linotype"/>
                <a:cs typeface="Palatino Linotype"/>
              </a:rPr>
              <a:t>OF</a:t>
            </a:r>
            <a:r>
              <a:rPr sz="1200" b="1" spc="-25" dirty="0">
                <a:latin typeface="Palatino Linotype"/>
                <a:cs typeface="Palatino Linotype"/>
              </a:rPr>
              <a:t> </a:t>
            </a:r>
            <a:r>
              <a:rPr sz="1200" b="1" spc="-10" dirty="0">
                <a:latin typeface="Palatino Linotype"/>
                <a:cs typeface="Palatino Linotype"/>
              </a:rPr>
              <a:t>CHARTERED</a:t>
            </a:r>
            <a:r>
              <a:rPr sz="1200" b="1" spc="-25" dirty="0">
                <a:latin typeface="Palatino Linotype"/>
                <a:cs typeface="Palatino Linotype"/>
              </a:rPr>
              <a:t> </a:t>
            </a:r>
            <a:r>
              <a:rPr sz="1200" b="1" spc="-10" dirty="0">
                <a:latin typeface="Palatino Linotype"/>
                <a:cs typeface="Palatino Linotype"/>
              </a:rPr>
              <a:t>ACCOUNTANTS</a:t>
            </a:r>
            <a:r>
              <a:rPr sz="1200" b="1" spc="-15" dirty="0">
                <a:latin typeface="Palatino Linotype"/>
                <a:cs typeface="Palatino Linotype"/>
              </a:rPr>
              <a:t> </a:t>
            </a:r>
            <a:r>
              <a:rPr sz="1200" b="1" dirty="0">
                <a:latin typeface="Palatino Linotype"/>
                <a:cs typeface="Palatino Linotype"/>
              </a:rPr>
              <a:t>OF</a:t>
            </a:r>
            <a:r>
              <a:rPr sz="1200" b="1" spc="-30" dirty="0">
                <a:latin typeface="Palatino Linotype"/>
                <a:cs typeface="Palatino Linotype"/>
              </a:rPr>
              <a:t> </a:t>
            </a:r>
            <a:r>
              <a:rPr sz="1200" b="1" spc="-10" dirty="0">
                <a:latin typeface="Palatino Linotype"/>
                <a:cs typeface="Palatino Linotype"/>
              </a:rPr>
              <a:t>INDIA</a:t>
            </a:r>
            <a:endParaRPr sz="1200">
              <a:latin typeface="Palatino Linotype"/>
              <a:cs typeface="Palatino Linotype"/>
            </a:endParaRPr>
          </a:p>
          <a:p>
            <a:pPr algn="ctr">
              <a:lnSpc>
                <a:spcPct val="100000"/>
              </a:lnSpc>
            </a:pPr>
            <a:r>
              <a:rPr sz="1200" b="1" dirty="0">
                <a:latin typeface="Palatino Linotype"/>
                <a:cs typeface="Palatino Linotype"/>
              </a:rPr>
              <a:t>(Set</a:t>
            </a:r>
            <a:r>
              <a:rPr sz="1200" b="1" spc="-10" dirty="0">
                <a:latin typeface="Palatino Linotype"/>
                <a:cs typeface="Palatino Linotype"/>
              </a:rPr>
              <a:t> </a:t>
            </a:r>
            <a:r>
              <a:rPr sz="1200" b="1" dirty="0">
                <a:latin typeface="Palatino Linotype"/>
                <a:cs typeface="Palatino Linotype"/>
              </a:rPr>
              <a:t>up</a:t>
            </a:r>
            <a:r>
              <a:rPr sz="1200" b="1" spc="-10" dirty="0">
                <a:latin typeface="Palatino Linotype"/>
                <a:cs typeface="Palatino Linotype"/>
              </a:rPr>
              <a:t> </a:t>
            </a:r>
            <a:r>
              <a:rPr sz="1200" b="1" dirty="0">
                <a:latin typeface="Palatino Linotype"/>
                <a:cs typeface="Palatino Linotype"/>
              </a:rPr>
              <a:t>by</a:t>
            </a:r>
            <a:r>
              <a:rPr sz="1200" b="1" spc="-15" dirty="0">
                <a:latin typeface="Palatino Linotype"/>
                <a:cs typeface="Palatino Linotype"/>
              </a:rPr>
              <a:t> </a:t>
            </a:r>
            <a:r>
              <a:rPr sz="1200" b="1" dirty="0">
                <a:latin typeface="Palatino Linotype"/>
                <a:cs typeface="Palatino Linotype"/>
              </a:rPr>
              <a:t>an</a:t>
            </a:r>
            <a:r>
              <a:rPr sz="1200" b="1" spc="-15" dirty="0">
                <a:latin typeface="Palatino Linotype"/>
                <a:cs typeface="Palatino Linotype"/>
              </a:rPr>
              <a:t> </a:t>
            </a:r>
            <a:r>
              <a:rPr sz="1200" b="1" dirty="0">
                <a:latin typeface="Palatino Linotype"/>
                <a:cs typeface="Palatino Linotype"/>
              </a:rPr>
              <a:t>Act</a:t>
            </a:r>
            <a:r>
              <a:rPr sz="1200" b="1" spc="-10" dirty="0">
                <a:latin typeface="Palatino Linotype"/>
                <a:cs typeface="Palatino Linotype"/>
              </a:rPr>
              <a:t> </a:t>
            </a:r>
            <a:r>
              <a:rPr sz="1200" b="1" dirty="0">
                <a:latin typeface="Palatino Linotype"/>
                <a:cs typeface="Palatino Linotype"/>
              </a:rPr>
              <a:t>of</a:t>
            </a:r>
            <a:r>
              <a:rPr sz="1200" b="1" spc="-25" dirty="0">
                <a:latin typeface="Palatino Linotype"/>
                <a:cs typeface="Palatino Linotype"/>
              </a:rPr>
              <a:t> </a:t>
            </a:r>
            <a:r>
              <a:rPr sz="1200" b="1" spc="-10" dirty="0">
                <a:latin typeface="Palatino Linotype"/>
                <a:cs typeface="Palatino Linotype"/>
              </a:rPr>
              <a:t>Parliament)</a:t>
            </a:r>
            <a:endParaRPr sz="1200">
              <a:latin typeface="Palatino Linotype"/>
              <a:cs typeface="Palatino Linotyp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6480697"/>
            <a:ext cx="8908415" cy="45720"/>
          </a:xfrm>
          <a:custGeom>
            <a:avLst/>
            <a:gdLst/>
            <a:ahLst/>
            <a:cxnLst/>
            <a:rect l="l" t="t" r="r" b="b"/>
            <a:pathLst>
              <a:path w="8908415" h="45720">
                <a:moveTo>
                  <a:pt x="0" y="45718"/>
                </a:moveTo>
                <a:lnTo>
                  <a:pt x="8908034" y="45718"/>
                </a:lnTo>
                <a:lnTo>
                  <a:pt x="8908034" y="0"/>
                </a:lnTo>
                <a:lnTo>
                  <a:pt x="0" y="0"/>
                </a:lnTo>
                <a:lnTo>
                  <a:pt x="0" y="45718"/>
                </a:lnTo>
                <a:close/>
              </a:path>
            </a:pathLst>
          </a:custGeom>
          <a:solidFill>
            <a:srgbClr val="112D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751564" y="6480697"/>
            <a:ext cx="440690" cy="45720"/>
          </a:xfrm>
          <a:custGeom>
            <a:avLst/>
            <a:gdLst/>
            <a:ahLst/>
            <a:cxnLst/>
            <a:rect l="l" t="t" r="r" b="b"/>
            <a:pathLst>
              <a:path w="440690" h="45720">
                <a:moveTo>
                  <a:pt x="0" y="45718"/>
                </a:moveTo>
                <a:lnTo>
                  <a:pt x="440436" y="45718"/>
                </a:lnTo>
                <a:lnTo>
                  <a:pt x="440436" y="0"/>
                </a:lnTo>
                <a:lnTo>
                  <a:pt x="0" y="0"/>
                </a:lnTo>
                <a:lnTo>
                  <a:pt x="0" y="45718"/>
                </a:lnTo>
                <a:close/>
              </a:path>
            </a:pathLst>
          </a:custGeom>
          <a:solidFill>
            <a:srgbClr val="112D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99325" y="1176350"/>
            <a:ext cx="11202035" cy="362585"/>
          </a:xfrm>
          <a:prstGeom prst="rect">
            <a:avLst/>
          </a:prstGeom>
          <a:solidFill>
            <a:srgbClr val="112D4E"/>
          </a:solidFill>
          <a:ln w="12700">
            <a:solidFill>
              <a:srgbClr val="172C51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300"/>
              </a:spcBef>
            </a:pPr>
            <a:r>
              <a:rPr sz="1800" b="1" dirty="0">
                <a:solidFill>
                  <a:srgbClr val="FFFFFF"/>
                </a:solidFill>
                <a:latin typeface="Cambria"/>
                <a:cs typeface="Cambria"/>
              </a:rPr>
              <a:t>Eligibility</a:t>
            </a:r>
            <a:r>
              <a:rPr sz="1800" b="1" spc="-4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mbria"/>
                <a:cs typeface="Cambria"/>
              </a:rPr>
              <a:t>to</a:t>
            </a:r>
            <a:r>
              <a:rPr sz="1800" b="1" spc="-2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mbria"/>
                <a:cs typeface="Cambria"/>
              </a:rPr>
              <a:t>become</a:t>
            </a:r>
            <a:r>
              <a:rPr sz="1800" b="1" spc="-3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mbria"/>
                <a:cs typeface="Cambria"/>
              </a:rPr>
              <a:t>a</a:t>
            </a:r>
            <a:r>
              <a:rPr sz="1800" b="1" spc="-3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mbria"/>
                <a:cs typeface="Cambria"/>
              </a:rPr>
              <a:t>Peer</a:t>
            </a:r>
            <a:r>
              <a:rPr sz="1800" b="1" spc="-4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mbria"/>
                <a:cs typeface="Cambria"/>
              </a:rPr>
              <a:t>Reviewer</a:t>
            </a:r>
            <a:endParaRPr sz="1800">
              <a:latin typeface="Cambria"/>
              <a:cs typeface="Cambr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83463" y="1676526"/>
            <a:ext cx="10605770" cy="19189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75610">
              <a:lnSpc>
                <a:spcPct val="100000"/>
              </a:lnSpc>
              <a:spcBef>
                <a:spcPts val="95"/>
              </a:spcBef>
            </a:pPr>
            <a:r>
              <a:rPr sz="28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</a:t>
            </a:r>
            <a:r>
              <a:rPr sz="2800" b="1" u="sng" spc="6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8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member</a:t>
            </a:r>
            <a:r>
              <a:rPr sz="2800" b="1" u="sng" spc="5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8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shall</a:t>
            </a:r>
            <a:r>
              <a:rPr sz="2800" b="1" u="sng" spc="5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8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not</a:t>
            </a:r>
            <a:r>
              <a:rPr sz="2800" b="1" u="sng" spc="5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8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be</a:t>
            </a:r>
            <a:r>
              <a:rPr sz="2800" b="1" u="sng" spc="6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8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eligible</a:t>
            </a:r>
            <a:r>
              <a:rPr sz="2800" b="1" u="sng" spc="6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800" b="1" u="sng" spc="-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if</a:t>
            </a:r>
            <a:endParaRPr sz="2800">
              <a:latin typeface="Calibri"/>
              <a:cs typeface="Calibri"/>
            </a:endParaRPr>
          </a:p>
          <a:p>
            <a:pPr marL="353695" indent="-340995">
              <a:lnSpc>
                <a:spcPct val="100000"/>
              </a:lnSpc>
              <a:spcBef>
                <a:spcPts val="30"/>
              </a:spcBef>
              <a:buAutoNum type="alphaLcParenR"/>
              <a:tabLst>
                <a:tab pos="353695" algn="l"/>
              </a:tabLst>
            </a:pPr>
            <a:r>
              <a:rPr sz="2400" dirty="0">
                <a:latin typeface="Calibri"/>
                <a:cs typeface="Calibri"/>
              </a:rPr>
              <a:t>Any</a:t>
            </a:r>
            <a:r>
              <a:rPr sz="2400" spc="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disciplinary</a:t>
            </a:r>
            <a:r>
              <a:rPr sz="2400" spc="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action</a:t>
            </a:r>
            <a:r>
              <a:rPr sz="2400" spc="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/</a:t>
            </a:r>
            <a:r>
              <a:rPr sz="2400" spc="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proceeding</a:t>
            </a:r>
            <a:r>
              <a:rPr sz="2400" spc="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is</a:t>
            </a:r>
            <a:r>
              <a:rPr sz="2400" spc="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pending</a:t>
            </a:r>
            <a:r>
              <a:rPr sz="2400" spc="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with</a:t>
            </a:r>
            <a:r>
              <a:rPr sz="2400" spc="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member.</a:t>
            </a:r>
            <a:endParaRPr sz="2400">
              <a:latin typeface="Calibri"/>
              <a:cs typeface="Calibri"/>
            </a:endParaRPr>
          </a:p>
          <a:p>
            <a:pPr marL="354330" indent="-341630">
              <a:lnSpc>
                <a:spcPct val="100000"/>
              </a:lnSpc>
              <a:buAutoNum type="alphaLcParenR"/>
              <a:tabLst>
                <a:tab pos="354330" algn="l"/>
              </a:tabLst>
            </a:pPr>
            <a:r>
              <a:rPr sz="2400" dirty="0">
                <a:latin typeface="Calibri"/>
                <a:cs typeface="Calibri"/>
              </a:rPr>
              <a:t>Member</a:t>
            </a:r>
            <a:r>
              <a:rPr sz="2400" spc="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has</a:t>
            </a:r>
            <a:r>
              <a:rPr sz="2400" spc="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been</a:t>
            </a:r>
            <a:r>
              <a:rPr sz="2400" spc="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found</a:t>
            </a:r>
            <a:r>
              <a:rPr sz="2400" spc="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guilty</a:t>
            </a:r>
            <a:r>
              <a:rPr sz="2400" spc="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professional</a:t>
            </a:r>
            <a:r>
              <a:rPr sz="2400" spc="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or</a:t>
            </a:r>
            <a:r>
              <a:rPr sz="2400" spc="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other</a:t>
            </a:r>
            <a:r>
              <a:rPr sz="2400" spc="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misconduct.</a:t>
            </a:r>
            <a:endParaRPr sz="2400">
              <a:latin typeface="Calibri"/>
              <a:cs typeface="Calibri"/>
            </a:endParaRPr>
          </a:p>
          <a:p>
            <a:pPr marL="353695" marR="5080" indent="-340995">
              <a:lnSpc>
                <a:spcPct val="100000"/>
              </a:lnSpc>
              <a:buAutoNum type="alphaLcParenR"/>
              <a:tabLst>
                <a:tab pos="355600" algn="l"/>
              </a:tabLst>
            </a:pPr>
            <a:r>
              <a:rPr sz="2400" dirty="0">
                <a:latin typeface="Calibri"/>
                <a:cs typeface="Calibri"/>
              </a:rPr>
              <a:t>Member</a:t>
            </a:r>
            <a:r>
              <a:rPr sz="2400" spc="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has</a:t>
            </a:r>
            <a:r>
              <a:rPr sz="2400" spc="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been</a:t>
            </a:r>
            <a:r>
              <a:rPr sz="2400" spc="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convicted</a:t>
            </a:r>
            <a:r>
              <a:rPr sz="2400" spc="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by</a:t>
            </a:r>
            <a:r>
              <a:rPr sz="2400" spc="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competent</a:t>
            </a:r>
            <a:r>
              <a:rPr sz="2400" spc="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court</a:t>
            </a:r>
            <a:r>
              <a:rPr sz="2400" spc="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whether</a:t>
            </a:r>
            <a:r>
              <a:rPr sz="2400" spc="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within</a:t>
            </a:r>
            <a:r>
              <a:rPr sz="2400" spc="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or</a:t>
            </a:r>
            <a:r>
              <a:rPr sz="2400" spc="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outside 	</a:t>
            </a:r>
            <a:r>
              <a:rPr sz="2400" dirty="0">
                <a:latin typeface="Calibri"/>
                <a:cs typeface="Calibri"/>
              </a:rPr>
              <a:t>India,</a:t>
            </a:r>
            <a:r>
              <a:rPr sz="2400" spc="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</a:t>
            </a:r>
            <a:r>
              <a:rPr sz="2400" spc="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offence</a:t>
            </a:r>
            <a:r>
              <a:rPr sz="2400" spc="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involving</a:t>
            </a:r>
            <a:r>
              <a:rPr sz="2400" spc="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moral</a:t>
            </a:r>
            <a:r>
              <a:rPr sz="2400" spc="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turpitude</a:t>
            </a:r>
            <a:r>
              <a:rPr sz="2400" spc="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punishable</a:t>
            </a:r>
            <a:r>
              <a:rPr sz="2400" spc="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with</a:t>
            </a:r>
            <a:r>
              <a:rPr sz="2400" spc="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imprisonment.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492975" y="3996690"/>
            <a:ext cx="11206480" cy="1887220"/>
            <a:chOff x="492975" y="3996690"/>
            <a:chExt cx="11206480" cy="1887220"/>
          </a:xfrm>
        </p:grpSpPr>
        <p:sp>
          <p:nvSpPr>
            <p:cNvPr id="8" name="object 8"/>
            <p:cNvSpPr/>
            <p:nvPr/>
          </p:nvSpPr>
          <p:spPr>
            <a:xfrm>
              <a:off x="499325" y="4003040"/>
              <a:ext cx="11193780" cy="1874520"/>
            </a:xfrm>
            <a:custGeom>
              <a:avLst/>
              <a:gdLst/>
              <a:ahLst/>
              <a:cxnLst/>
              <a:rect l="l" t="t" r="r" b="b"/>
              <a:pathLst>
                <a:path w="11193780" h="1874520">
                  <a:moveTo>
                    <a:pt x="10881017" y="0"/>
                  </a:moveTo>
                  <a:lnTo>
                    <a:pt x="0" y="0"/>
                  </a:lnTo>
                  <a:lnTo>
                    <a:pt x="0" y="1561973"/>
                  </a:lnTo>
                  <a:lnTo>
                    <a:pt x="312381" y="1874316"/>
                  </a:lnTo>
                  <a:lnTo>
                    <a:pt x="11193310" y="1874316"/>
                  </a:lnTo>
                  <a:lnTo>
                    <a:pt x="11193310" y="312420"/>
                  </a:lnTo>
                  <a:lnTo>
                    <a:pt x="10881017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99325" y="4003040"/>
              <a:ext cx="11193780" cy="1874520"/>
            </a:xfrm>
            <a:custGeom>
              <a:avLst/>
              <a:gdLst/>
              <a:ahLst/>
              <a:cxnLst/>
              <a:rect l="l" t="t" r="r" b="b"/>
              <a:pathLst>
                <a:path w="11193780" h="1874520">
                  <a:moveTo>
                    <a:pt x="0" y="0"/>
                  </a:moveTo>
                  <a:lnTo>
                    <a:pt x="10881017" y="0"/>
                  </a:lnTo>
                  <a:lnTo>
                    <a:pt x="11193310" y="312420"/>
                  </a:lnTo>
                  <a:lnTo>
                    <a:pt x="11193310" y="1874316"/>
                  </a:lnTo>
                  <a:lnTo>
                    <a:pt x="312381" y="1874316"/>
                  </a:lnTo>
                  <a:lnTo>
                    <a:pt x="0" y="1561973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172C5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734364" y="4149597"/>
            <a:ext cx="10725150" cy="15506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000" b="1" u="sng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NOTE:</a:t>
            </a:r>
            <a:endParaRPr sz="2000">
              <a:latin typeface="Calibri"/>
              <a:cs typeface="Calibri"/>
            </a:endParaRPr>
          </a:p>
          <a:p>
            <a:pPr marL="12700" marR="5080" algn="just">
              <a:lnSpc>
                <a:spcPct val="100000"/>
              </a:lnSpc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000" spc="1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Peer</a:t>
            </a:r>
            <a:r>
              <a:rPr sz="2000" spc="1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Reviewer</a:t>
            </a:r>
            <a:r>
              <a:rPr sz="2000" spc="1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shall</a:t>
            </a:r>
            <a:r>
              <a:rPr sz="2000" spc="1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not</a:t>
            </a:r>
            <a:r>
              <a:rPr sz="2000" spc="1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accept</a:t>
            </a:r>
            <a:r>
              <a:rPr sz="2000" spc="1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any</a:t>
            </a:r>
            <a:r>
              <a:rPr sz="2000" spc="1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professional</a:t>
            </a:r>
            <a:r>
              <a:rPr sz="2000" spc="1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assignment</a:t>
            </a:r>
            <a:r>
              <a:rPr sz="2000" spc="1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from</a:t>
            </a:r>
            <a:r>
              <a:rPr sz="2000" spc="1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000" spc="1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Practice</a:t>
            </a:r>
            <a:r>
              <a:rPr sz="2000" spc="1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Unit</a:t>
            </a:r>
            <a:r>
              <a:rPr sz="2000" spc="1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for</a:t>
            </a:r>
            <a:r>
              <a:rPr sz="2000" u="sng" spc="17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sz="2000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a</a:t>
            </a:r>
            <a:r>
              <a:rPr sz="2000" u="sng" spc="16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sz="2000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period</a:t>
            </a:r>
            <a:r>
              <a:rPr sz="2000" u="sng" spc="17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sz="2000" u="sng" spc="-2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of</a:t>
            </a:r>
            <a:r>
              <a:rPr sz="20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two</a:t>
            </a:r>
            <a:r>
              <a:rPr sz="2000" u="sng" spc="37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sz="2000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years</a:t>
            </a:r>
            <a:r>
              <a:rPr sz="2000" u="sng" spc="40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sz="2000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from</a:t>
            </a:r>
            <a:r>
              <a:rPr sz="2000" u="sng" spc="39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sz="2000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the</a:t>
            </a:r>
            <a:r>
              <a:rPr sz="2000" u="sng" spc="38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sz="2000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date</a:t>
            </a:r>
            <a:r>
              <a:rPr sz="2000" u="sng" spc="38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sz="2000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of</a:t>
            </a:r>
            <a:r>
              <a:rPr sz="2000" u="sng" spc="39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sz="2000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appointment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r>
              <a:rPr sz="2000" spc="3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Further,</a:t>
            </a:r>
            <a:r>
              <a:rPr sz="2000" spc="4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he</a:t>
            </a:r>
            <a:r>
              <a:rPr sz="2000" spc="3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should</a:t>
            </a:r>
            <a:r>
              <a:rPr sz="2000" spc="3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not</a:t>
            </a:r>
            <a:r>
              <a:rPr sz="2000" spc="3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have</a:t>
            </a:r>
            <a:r>
              <a:rPr sz="2000" spc="3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accepted</a:t>
            </a:r>
            <a:r>
              <a:rPr sz="2000" spc="4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any</a:t>
            </a:r>
            <a:r>
              <a:rPr sz="2000" spc="3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professional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assignment</a:t>
            </a:r>
            <a:r>
              <a:rPr sz="2000" spc="2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from</a:t>
            </a:r>
            <a:r>
              <a:rPr sz="2000" spc="25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000" spc="2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Practice</a:t>
            </a:r>
            <a:r>
              <a:rPr sz="2000" spc="2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Unit</a:t>
            </a:r>
            <a:r>
              <a:rPr sz="2000" spc="2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sz="2000" spc="2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000" spc="2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period</a:t>
            </a:r>
            <a:r>
              <a:rPr sz="2000" u="sng" spc="254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sz="2000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of</a:t>
            </a:r>
            <a:r>
              <a:rPr sz="2000" u="sng" spc="254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sz="2000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two</a:t>
            </a:r>
            <a:r>
              <a:rPr sz="2000" u="sng" spc="24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sz="2000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years</a:t>
            </a:r>
            <a:r>
              <a:rPr sz="2000" u="sng" spc="254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sz="2000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prior</a:t>
            </a:r>
            <a:r>
              <a:rPr sz="2000" u="sng" spc="26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sz="2000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to</a:t>
            </a:r>
            <a:r>
              <a:rPr sz="2000" u="sng" spc="25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sz="2000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the</a:t>
            </a:r>
            <a:r>
              <a:rPr sz="2000" u="sng" spc="24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sz="2000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date</a:t>
            </a:r>
            <a:r>
              <a:rPr sz="2000" u="sng" spc="24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sz="2000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of</a:t>
            </a:r>
            <a:r>
              <a:rPr sz="2000" u="sng" spc="24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sz="2000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appointment</a:t>
            </a:r>
            <a:r>
              <a:rPr sz="2000" spc="2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as</a:t>
            </a:r>
            <a:r>
              <a:rPr sz="2000" spc="2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0" dirty="0">
                <a:solidFill>
                  <a:srgbClr val="FFFFFF"/>
                </a:solidFill>
                <a:latin typeface="Calibri"/>
                <a:cs typeface="Calibri"/>
              </a:rPr>
              <a:t>a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Peer</a:t>
            </a:r>
            <a:r>
              <a:rPr sz="2000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reviewer</a:t>
            </a:r>
            <a:r>
              <a:rPr sz="2000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2000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that</a:t>
            </a:r>
            <a:r>
              <a:rPr sz="2000" spc="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Practice</a:t>
            </a:r>
            <a:r>
              <a:rPr sz="2000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Unit</a:t>
            </a:r>
            <a:r>
              <a:rPr sz="2000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or</a:t>
            </a:r>
            <a:r>
              <a:rPr sz="2000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its</a:t>
            </a:r>
            <a:r>
              <a:rPr sz="2000" spc="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partners</a:t>
            </a:r>
            <a:r>
              <a:rPr sz="2000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2000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case</a:t>
            </a:r>
            <a:r>
              <a:rPr sz="2000" spc="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2000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000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firm.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90"/>
              </a:lnSpc>
            </a:pPr>
            <a:r>
              <a:rPr dirty="0"/>
              <a:t>Peer</a:t>
            </a:r>
            <a:r>
              <a:rPr spc="-40" dirty="0"/>
              <a:t> </a:t>
            </a:r>
            <a:r>
              <a:rPr dirty="0"/>
              <a:t>Review</a:t>
            </a:r>
            <a:r>
              <a:rPr spc="-30" dirty="0"/>
              <a:t> </a:t>
            </a:r>
            <a:r>
              <a:rPr dirty="0"/>
              <a:t>Board,</a:t>
            </a:r>
            <a:r>
              <a:rPr spc="-35" dirty="0"/>
              <a:t> </a:t>
            </a:r>
            <a:r>
              <a:rPr spc="-20" dirty="0"/>
              <a:t>ICAI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</TotalTime>
  <Words>2266</Words>
  <Application>Microsoft Office PowerPoint</Application>
  <PresentationFormat>Widescreen</PresentationFormat>
  <Paragraphs>269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Microsoft JhengHei</vt:lpstr>
      <vt:lpstr>Arial MT</vt:lpstr>
      <vt:lpstr>Calibri</vt:lpstr>
      <vt:lpstr>Cambria</vt:lpstr>
      <vt:lpstr>Nirmala UI</vt:lpstr>
      <vt:lpstr>Palatino Linotype</vt:lpstr>
      <vt:lpstr>Tahoma</vt:lpstr>
      <vt:lpstr>Times New Roman</vt:lpstr>
      <vt:lpstr>Office Theme</vt:lpstr>
      <vt:lpstr>भारतीय सनदी लेखाकार संस्थान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CA. Shivam Tyagi/ICAI/CAQD/Noida-62</dc:creator>
  <cp:lastModifiedBy>HARI RAM AGARWAL</cp:lastModifiedBy>
  <cp:revision>2</cp:revision>
  <dcterms:created xsi:type="dcterms:W3CDTF">2025-04-24T17:42:03Z</dcterms:created>
  <dcterms:modified xsi:type="dcterms:W3CDTF">2025-04-24T18:20:13Z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2025-04-11T00:00:00Z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2025-04-24T00:00:00Z</vt:filetime>
  </property>
  <property fmtid="{D5CDD505-2E9C-101B-9397-08002B2CF9AE}" pid="5" name="Producer">
    <vt:lpwstr>Microsoft® PowerPoint® for Microsoft 365</vt:lpwstr>
  </property>
</Properties>
</file>